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37"/>
  </p:notesMasterIdLst>
  <p:handoutMasterIdLst>
    <p:handoutMasterId r:id="rId38"/>
  </p:handoutMasterIdLst>
  <p:sldIdLst>
    <p:sldId id="327" r:id="rId3"/>
    <p:sldId id="348" r:id="rId4"/>
    <p:sldId id="415" r:id="rId5"/>
    <p:sldId id="416" r:id="rId6"/>
    <p:sldId id="470" r:id="rId7"/>
    <p:sldId id="471" r:id="rId8"/>
    <p:sldId id="418" r:id="rId9"/>
    <p:sldId id="420" r:id="rId10"/>
    <p:sldId id="472" r:id="rId11"/>
    <p:sldId id="473" r:id="rId12"/>
    <p:sldId id="474" r:id="rId13"/>
    <p:sldId id="475" r:id="rId14"/>
    <p:sldId id="270" r:id="rId15"/>
    <p:sldId id="382" r:id="rId16"/>
    <p:sldId id="414" r:id="rId17"/>
    <p:sldId id="477" r:id="rId18"/>
    <p:sldId id="425" r:id="rId19"/>
    <p:sldId id="464" r:id="rId20"/>
    <p:sldId id="349" r:id="rId21"/>
    <p:sldId id="469" r:id="rId22"/>
    <p:sldId id="476" r:id="rId23"/>
    <p:sldId id="380" r:id="rId24"/>
    <p:sldId id="419" r:id="rId25"/>
    <p:sldId id="329" r:id="rId26"/>
    <p:sldId id="411" r:id="rId27"/>
    <p:sldId id="412" r:id="rId28"/>
    <p:sldId id="413" r:id="rId29"/>
    <p:sldId id="465" r:id="rId30"/>
    <p:sldId id="466" r:id="rId31"/>
    <p:sldId id="467" r:id="rId32"/>
    <p:sldId id="468" r:id="rId33"/>
    <p:sldId id="268" r:id="rId34"/>
    <p:sldId id="347" r:id="rId35"/>
    <p:sldId id="287" r:id="rId36"/>
  </p:sldIdLst>
  <p:sldSz cx="9144000" cy="6858000" type="screen4x3"/>
  <p:notesSz cx="6858000" cy="9144000"/>
  <p:custShowLst>
    <p:custShow name="自定义放映 1" id="0">
      <p:sldLst>
        <p:sld r:id="rId26"/>
      </p:sldLst>
    </p:custShow>
    <p:custShow name="森林静" id="1">
      <p:sldLst>
        <p:sld r:id="rId27"/>
      </p:sldLst>
    </p:custShow>
    <p:custShow name="雪地静" id="2">
      <p:sldLst>
        <p:sld r:id="rId28"/>
      </p:sldLst>
    </p:custShow>
    <p:custShow name="机械静" id="3">
      <p:sldLst>
        <p:sld r:id="rId29"/>
      </p:sldLst>
    </p:custShow>
    <p:custShow name="雪地动" id="4">
      <p:sldLst>
        <p:sld r:id="rId30"/>
      </p:sldLst>
    </p:custShow>
    <p:custShow name="森林动" id="5">
      <p:sldLst>
        <p:sld r:id="rId31"/>
      </p:sldLst>
    </p:custShow>
    <p:custShow name="沙漠动" id="6">
      <p:sldLst>
        <p:sld r:id="rId32"/>
      </p:sldLst>
    </p:custShow>
    <p:custShow name="机械动" id="7">
      <p:sldLst>
        <p:sld r:id="rId33"/>
      </p:sldLst>
    </p:custShow>
    <p:custShow name="初始界面" id="8">
      <p:sldLst>
        <p:sld r:id="rId25"/>
      </p:sldLst>
    </p:custShow>
    <p:custShow name="地图界面" id="9">
      <p:sldLst>
        <p:sld r:id="rId10"/>
      </p:sldLst>
    </p:custShow>
    <p:custShow name="背包系统" id="10">
      <p:sldLst/>
    </p:custShow>
    <p:custShow name="成就界面" id="11">
      <p:sldLst/>
    </p:custShow>
    <p:custShow name="关卡界面" id="12">
      <p:sldLst/>
    </p:custShow>
    <p:custShow name="探索" id="13">
      <p:sldLst>
        <p:sld r:id="rId6"/>
      </p:sldLst>
    </p:custShow>
    <p:custShow name="关卡" id="14">
      <p:sldLst>
        <p:sld r:id="rId7"/>
      </p:sldLst>
    </p:custShow>
    <p:custShow name="剧情" id="15">
      <p:sldLst>
        <p:sld r:id="rId8"/>
      </p:sldLst>
    </p:custShow>
  </p:custShow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3A38"/>
    <a:srgbClr val="8C8F91"/>
    <a:srgbClr val="FFFFFF"/>
    <a:srgbClr val="F7E2A2"/>
    <a:srgbClr val="F0BBA8"/>
    <a:srgbClr val="F3F5D2"/>
    <a:srgbClr val="727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1330" y="62"/>
      </p:cViewPr>
      <p:guideLst>
        <p:guide orient="horz" pos="229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2018/7/12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8D2F21D-B575-4F3E-8611-D0199F0B71BB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单击此处编辑母版文本样式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第二级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第三级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第四级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z="1200" strike="noStrike" noProof="1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1484"/>
            <a:ext cx="7772400" cy="1468967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z="426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 10"/>
          <p:cNvGrpSpPr/>
          <p:nvPr userDrawn="1"/>
        </p:nvGrpSpPr>
        <p:grpSpPr>
          <a:xfrm>
            <a:off x="0" y="5413375"/>
            <a:ext cx="9144000" cy="1444625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283247" y="243343"/>
            <a:ext cx="605899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base"/>
            <a:r>
              <a:rPr kumimoji="1" lang="en-US" altLang="zh-CN" strike="noStrike" noProof="1"/>
              <a:t>00</a:t>
            </a:r>
            <a:endParaRPr kumimoji="1" lang="zh-CN" altLang="en-US" strike="noStrike" noProof="1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889145" y="367967"/>
            <a:ext cx="1401427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5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base"/>
            <a:endParaRPr kumimoji="1"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3"/>
          </p:nvPr>
        </p:nvSpPr>
        <p:spPr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4"/>
          </p:nvPr>
        </p:nvSpPr>
        <p:spPr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5"/>
          </p:nvPr>
        </p:nvSpPr>
        <p:spPr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1484"/>
            <a:ext cx="7772400" cy="1468967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z="426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z="533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184"/>
            <a:ext cx="7772400" cy="1500716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z="26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933"/>
            <a:ext cx="4040188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4584"/>
            <a:ext cx="4041775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5933"/>
            <a:ext cx="4041775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3008313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z="533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184"/>
            <a:ext cx="7772400" cy="1500716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z="26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933"/>
            <a:ext cx="4040188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4584"/>
            <a:ext cx="4041775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5933"/>
            <a:ext cx="4041775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3008313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fontAlgn="base"/>
            <a:r>
              <a:rPr lang="zh-CN" altLang="zh-CN" sz="5865" strike="noStrike" noProof="1"/>
              <a:t>单击此处编辑母版标题样式</a:t>
            </a:r>
            <a:endParaRPr lang="zh-CN" altLang="zh-CN" strike="noStrike" noProof="1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zh-CN" sz="4265" strike="noStrike" noProof="1"/>
              <a:t>单击此处编辑母版文本样式</a:t>
            </a:r>
            <a:endParaRPr lang="zh-CN" altLang="zh-CN" strike="noStrike" noProof="1"/>
          </a:p>
          <a:p>
            <a:pPr lvl="1" fontAlgn="base"/>
            <a:r>
              <a:rPr lang="zh-CN" altLang="zh-CN" sz="3735" strike="noStrike" noProof="1"/>
              <a:t>第二级</a:t>
            </a:r>
            <a:endParaRPr lang="zh-CN" altLang="zh-CN" strike="noStrike" noProof="1"/>
          </a:p>
          <a:p>
            <a:pPr lvl="2" fontAlgn="base"/>
            <a:r>
              <a:rPr lang="zh-CN" altLang="zh-CN" strike="noStrike" noProof="1"/>
              <a:t>第三级</a:t>
            </a:r>
          </a:p>
          <a:p>
            <a:pPr lvl="3" fontAlgn="base"/>
            <a:r>
              <a:rPr lang="zh-CN" altLang="zh-CN" sz="2665" strike="noStrike" noProof="1"/>
              <a:t>第四级</a:t>
            </a:r>
            <a:endParaRPr lang="zh-CN" altLang="zh-CN" strike="noStrike" noProof="1"/>
          </a:p>
          <a:p>
            <a:pPr lvl="4" fontAlgn="base"/>
            <a:r>
              <a:rPr lang="zh-CN" altLang="zh-CN" sz="2665" strike="noStrike" noProof="1"/>
              <a:t>第五级</a:t>
            </a:r>
            <a:endParaRPr lang="zh-CN" altLang="zh-CN" strike="noStrike" noProof="1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600">
                <a:solidFill>
                  <a:srgbClr val="FFFFFF"/>
                </a:solidFill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fade/>
  </p:transition>
  <p:hf sldNum="0" hdr="0" ftr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+mj-lt"/>
          <a:ea typeface="+mj-ea"/>
          <a:cs typeface="华文行楷" panose="02010800040101010101" charset="-122"/>
          <a:sym typeface="微软雅黑" panose="020B0503020204020204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>
          <a:solidFill>
            <a:schemeClr val="tx1"/>
          </a:solidFill>
          <a:latin typeface="+mn-lt"/>
          <a:ea typeface="+mn-ea"/>
          <a:cs typeface="华文行楷" panose="02010800040101010101" charset="-122"/>
          <a:sym typeface="微软雅黑" panose="020B0503020204020204" pitchFamily="34" charset="-122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7432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33528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39624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4572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5181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fontAlgn="base"/>
            <a:r>
              <a:rPr lang="zh-CN" altLang="zh-CN" sz="5865" strike="noStrike" noProof="1"/>
              <a:t>单击此处编辑母版标题样式</a:t>
            </a:r>
            <a:endParaRPr lang="zh-CN" altLang="zh-CN" strike="noStrike" noProof="1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zh-CN" sz="4265" strike="noStrike" noProof="1"/>
              <a:t>单击此处编辑母版文本样式</a:t>
            </a:r>
            <a:endParaRPr lang="zh-CN" altLang="zh-CN" strike="noStrike" noProof="1"/>
          </a:p>
          <a:p>
            <a:pPr lvl="1" fontAlgn="base"/>
            <a:r>
              <a:rPr lang="zh-CN" altLang="zh-CN" sz="3735" strike="noStrike" noProof="1"/>
              <a:t>第二级</a:t>
            </a:r>
            <a:endParaRPr lang="zh-CN" altLang="zh-CN" strike="noStrike" noProof="1"/>
          </a:p>
          <a:p>
            <a:pPr lvl="2" fontAlgn="base"/>
            <a:r>
              <a:rPr lang="zh-CN" altLang="zh-CN" strike="noStrike" noProof="1"/>
              <a:t>第三级</a:t>
            </a:r>
          </a:p>
          <a:p>
            <a:pPr lvl="3" fontAlgn="base"/>
            <a:r>
              <a:rPr lang="zh-CN" altLang="zh-CN" sz="2665" strike="noStrike" noProof="1"/>
              <a:t>第四级</a:t>
            </a:r>
            <a:endParaRPr lang="zh-CN" altLang="zh-CN" strike="noStrike" noProof="1"/>
          </a:p>
          <a:p>
            <a:pPr lvl="4" fontAlgn="base"/>
            <a:r>
              <a:rPr lang="zh-CN" altLang="zh-CN" sz="2665" strike="noStrike" noProof="1"/>
              <a:t>第五级</a:t>
            </a:r>
            <a:endParaRPr lang="zh-CN" altLang="zh-CN" strike="noStrike" noProof="1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600">
                <a:solidFill>
                  <a:srgbClr val="FFFFFF"/>
                </a:solidFill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 spd="slow">
    <p:fade/>
  </p:transition>
  <p:hf sldNum="0" hdr="0" ftr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+mj-lt"/>
          <a:ea typeface="+mj-ea"/>
          <a:cs typeface="华文行楷" panose="02010800040101010101" charset="-122"/>
          <a:sym typeface="微软雅黑" panose="020B0503020204020204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>
          <a:solidFill>
            <a:schemeClr val="tx1"/>
          </a:solidFill>
          <a:latin typeface="+mn-lt"/>
          <a:ea typeface="+mn-ea"/>
          <a:cs typeface="华文行楷" panose="02010800040101010101" charset="-122"/>
          <a:sym typeface="微软雅黑" panose="020B0503020204020204" pitchFamily="34" charset="-122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7432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33528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39624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4572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5181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组合 108" hidden="1"/>
          <p:cNvGrpSpPr/>
          <p:nvPr/>
        </p:nvGrpSpPr>
        <p:grpSpPr>
          <a:xfrm>
            <a:off x="7040563" y="4097338"/>
            <a:ext cx="915987" cy="915987"/>
            <a:chOff x="0" y="0"/>
            <a:chExt cx="1410703" cy="1410703"/>
          </a:xfrm>
        </p:grpSpPr>
        <p:sp>
          <p:nvSpPr>
            <p:cNvPr id="6156" name="圆角矩形 109"/>
            <p:cNvSpPr/>
            <p:nvPr/>
          </p:nvSpPr>
          <p:spPr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57" name="空心弧 84"/>
            <p:cNvSpPr/>
            <p:nvPr/>
          </p:nvSpPr>
          <p:spPr>
            <a:xfrm>
              <a:off x="255351" y="255212"/>
              <a:ext cx="900000" cy="933612"/>
            </a:xfrm>
            <a:custGeom>
              <a:avLst/>
              <a:gdLst/>
              <a:ahLst/>
              <a:cxnLst>
                <a:cxn ang="0">
                  <a:pos x="175749" y="153770"/>
                </a:cxn>
                <a:cxn ang="0">
                  <a:pos x="196121" y="174142"/>
                </a:cxn>
                <a:cxn ang="0">
                  <a:pos x="189593" y="188926"/>
                </a:cxn>
                <a:cxn ang="0">
                  <a:pos x="206895" y="332027"/>
                </a:cxn>
                <a:cxn ang="0">
                  <a:pos x="206749" y="332027"/>
                </a:cxn>
                <a:cxn ang="0">
                  <a:pos x="206895" y="333479"/>
                </a:cxn>
                <a:cxn ang="0">
                  <a:pos x="175749" y="364625"/>
                </a:cxn>
                <a:cxn ang="0">
                  <a:pos x="144603" y="333479"/>
                </a:cxn>
                <a:cxn ang="0">
                  <a:pos x="144749" y="332027"/>
                </a:cxn>
                <a:cxn ang="0">
                  <a:pos x="144603" y="332027"/>
                </a:cxn>
                <a:cxn ang="0">
                  <a:pos x="161905" y="188926"/>
                </a:cxn>
                <a:cxn ang="0">
                  <a:pos x="155377" y="174142"/>
                </a:cxn>
                <a:cxn ang="0">
                  <a:pos x="175749" y="153770"/>
                </a:cxn>
                <a:cxn ang="0">
                  <a:pos x="178846" y="91472"/>
                </a:cxn>
                <a:cxn ang="0">
                  <a:pos x="258026" y="157279"/>
                </a:cxn>
                <a:cxn ang="0">
                  <a:pos x="229546" y="240371"/>
                </a:cxn>
                <a:cxn ang="0">
                  <a:pos x="217603" y="219779"/>
                </a:cxn>
                <a:cxn ang="0">
                  <a:pos x="235199" y="162400"/>
                </a:cxn>
                <a:cxn ang="0">
                  <a:pos x="177986" y="114850"/>
                </a:cxn>
                <a:cxn ang="0">
                  <a:pos x="117438" y="158072"/>
                </a:cxn>
                <a:cxn ang="0">
                  <a:pos x="133883" y="219798"/>
                </a:cxn>
                <a:cxn ang="0">
                  <a:pos x="121910" y="240441"/>
                </a:cxn>
                <a:cxn ang="0">
                  <a:pos x="95048" y="151290"/>
                </a:cxn>
                <a:cxn ang="0">
                  <a:pos x="178846" y="91472"/>
                </a:cxn>
                <a:cxn ang="0">
                  <a:pos x="180237" y="44011"/>
                </a:cxn>
                <a:cxn ang="0">
                  <a:pos x="304238" y="146371"/>
                </a:cxn>
                <a:cxn ang="0">
                  <a:pos x="253613" y="281867"/>
                </a:cxn>
                <a:cxn ang="0">
                  <a:pos x="239431" y="257415"/>
                </a:cxn>
                <a:cxn ang="0">
                  <a:pos x="276792" y="152644"/>
                </a:cxn>
                <a:cxn ang="0">
                  <a:pos x="179278" y="72148"/>
                </a:cxn>
                <a:cxn ang="0">
                  <a:pos x="76511" y="145819"/>
                </a:cxn>
                <a:cxn ang="0">
                  <a:pos x="112188" y="257202"/>
                </a:cxn>
                <a:cxn ang="0">
                  <a:pos x="98028" y="281617"/>
                </a:cxn>
                <a:cxn ang="0">
                  <a:pos x="49557" y="137692"/>
                </a:cxn>
                <a:cxn ang="0">
                  <a:pos x="180237" y="44011"/>
                </a:cxn>
                <a:cxn ang="0">
                  <a:pos x="180882" y="76"/>
                </a:cxn>
                <a:cxn ang="0">
                  <a:pos x="346778" y="135337"/>
                </a:cxn>
                <a:cxn ang="0">
                  <a:pos x="275570" y="319723"/>
                </a:cxn>
                <a:cxn ang="0">
                  <a:pos x="261200" y="294947"/>
                </a:cxn>
                <a:cxn ang="0">
                  <a:pos x="318842" y="141937"/>
                </a:cxn>
                <a:cxn ang="0">
                  <a:pos x="180044" y="28768"/>
                </a:cxn>
                <a:cxn ang="0">
                  <a:pos x="34874" y="133638"/>
                </a:cxn>
                <a:cxn ang="0">
                  <a:pos x="90367" y="294825"/>
                </a:cxn>
                <a:cxn ang="0">
                  <a:pos x="75929" y="319718"/>
                </a:cxn>
                <a:cxn ang="0">
                  <a:pos x="7371" y="125418"/>
                </a:cxn>
                <a:cxn ang="0">
                  <a:pos x="180882" y="76"/>
                </a:cxn>
              </a:cxnLst>
              <a:rect l="0" t="0" r="0" b="0"/>
              <a:pathLst>
                <a:path w="2304424" h="2390484">
                  <a:moveTo>
                    <a:pt x="1152212" y="1008116"/>
                  </a:moveTo>
                  <a:cubicBezTo>
                    <a:pt x="1225975" y="1008116"/>
                    <a:pt x="1285772" y="1067913"/>
                    <a:pt x="1285772" y="1141676"/>
                  </a:cubicBezTo>
                  <a:cubicBezTo>
                    <a:pt x="1285772" y="1180133"/>
                    <a:pt x="1269518" y="1214794"/>
                    <a:pt x="1242975" y="1238597"/>
                  </a:cubicBezTo>
                  <a:lnTo>
                    <a:pt x="1356406" y="2176766"/>
                  </a:lnTo>
                  <a:lnTo>
                    <a:pt x="1355446" y="2176766"/>
                  </a:lnTo>
                  <a:cubicBezTo>
                    <a:pt x="1356332" y="2179900"/>
                    <a:pt x="1356406" y="2183086"/>
                    <a:pt x="1356406" y="2186290"/>
                  </a:cubicBezTo>
                  <a:cubicBezTo>
                    <a:pt x="1356406" y="2299063"/>
                    <a:pt x="1264985" y="2390484"/>
                    <a:pt x="1152212" y="2390484"/>
                  </a:cubicBezTo>
                  <a:cubicBezTo>
                    <a:pt x="1039439" y="2390484"/>
                    <a:pt x="948018" y="2299063"/>
                    <a:pt x="948018" y="2186290"/>
                  </a:cubicBezTo>
                  <a:lnTo>
                    <a:pt x="948978" y="2176766"/>
                  </a:lnTo>
                  <a:lnTo>
                    <a:pt x="948018" y="2176766"/>
                  </a:lnTo>
                  <a:lnTo>
                    <a:pt x="1061449" y="1238597"/>
                  </a:lnTo>
                  <a:cubicBezTo>
                    <a:pt x="1034906" y="1214794"/>
                    <a:pt x="1018652" y="1180133"/>
                    <a:pt x="1018652" y="1141676"/>
                  </a:cubicBezTo>
                  <a:cubicBezTo>
                    <a:pt x="1018652" y="1067913"/>
                    <a:pt x="1078449" y="1008116"/>
                    <a:pt x="1152212" y="1008116"/>
                  </a:cubicBezTo>
                  <a:close/>
                  <a:moveTo>
                    <a:pt x="1172513" y="599688"/>
                  </a:moveTo>
                  <a:cubicBezTo>
                    <a:pt x="1423452" y="608910"/>
                    <a:pt x="1636654" y="786102"/>
                    <a:pt x="1691622" y="1031120"/>
                  </a:cubicBezTo>
                  <a:cubicBezTo>
                    <a:pt x="1737725" y="1236623"/>
                    <a:pt x="1662804" y="1446535"/>
                    <a:pt x="1504903" y="1575870"/>
                  </a:cubicBezTo>
                  <a:lnTo>
                    <a:pt x="1426605" y="1440872"/>
                  </a:lnTo>
                  <a:cubicBezTo>
                    <a:pt x="1527286" y="1346790"/>
                    <a:pt x="1573295" y="1204333"/>
                    <a:pt x="1541968" y="1064694"/>
                  </a:cubicBezTo>
                  <a:cubicBezTo>
                    <a:pt x="1502250" y="887653"/>
                    <a:pt x="1348200" y="759622"/>
                    <a:pt x="1166881" y="752958"/>
                  </a:cubicBezTo>
                  <a:cubicBezTo>
                    <a:pt x="985562" y="746295"/>
                    <a:pt x="822530" y="862674"/>
                    <a:pt x="769925" y="1036322"/>
                  </a:cubicBezTo>
                  <a:cubicBezTo>
                    <a:pt x="725495" y="1182984"/>
                    <a:pt x="769265" y="1339376"/>
                    <a:pt x="877736" y="1440999"/>
                  </a:cubicBezTo>
                  <a:lnTo>
                    <a:pt x="799244" y="1576331"/>
                  </a:lnTo>
                  <a:cubicBezTo>
                    <a:pt x="629766" y="1436761"/>
                    <a:pt x="558035" y="1206759"/>
                    <a:pt x="623138" y="991855"/>
                  </a:cubicBezTo>
                  <a:cubicBezTo>
                    <a:pt x="695942" y="751532"/>
                    <a:pt x="921574" y="590466"/>
                    <a:pt x="1172513" y="599688"/>
                  </a:cubicBezTo>
                  <a:close/>
                  <a:moveTo>
                    <a:pt x="1181638" y="288540"/>
                  </a:moveTo>
                  <a:cubicBezTo>
                    <a:pt x="1573483" y="301892"/>
                    <a:pt x="1907229" y="577390"/>
                    <a:pt x="1994586" y="959606"/>
                  </a:cubicBezTo>
                  <a:cubicBezTo>
                    <a:pt x="2072228" y="1299314"/>
                    <a:pt x="1937941" y="1647640"/>
                    <a:pt x="1662691" y="1847918"/>
                  </a:cubicBezTo>
                  <a:lnTo>
                    <a:pt x="1569712" y="1687609"/>
                  </a:lnTo>
                  <a:cubicBezTo>
                    <a:pt x="1775245" y="1528215"/>
                    <a:pt x="1874197" y="1261250"/>
                    <a:pt x="1814654" y="1000730"/>
                  </a:cubicBezTo>
                  <a:cubicBezTo>
                    <a:pt x="1745956" y="700155"/>
                    <a:pt x="1483499" y="483504"/>
                    <a:pt x="1175352" y="473004"/>
                  </a:cubicBezTo>
                  <a:cubicBezTo>
                    <a:pt x="867205" y="462504"/>
                    <a:pt x="590609" y="660787"/>
                    <a:pt x="501610" y="955988"/>
                  </a:cubicBezTo>
                  <a:cubicBezTo>
                    <a:pt x="419937" y="1226892"/>
                    <a:pt x="515037" y="1517099"/>
                    <a:pt x="735509" y="1686218"/>
                  </a:cubicBezTo>
                  <a:lnTo>
                    <a:pt x="642673" y="1846280"/>
                  </a:lnTo>
                  <a:cubicBezTo>
                    <a:pt x="347872" y="1633863"/>
                    <a:pt x="218560" y="1255420"/>
                    <a:pt x="324896" y="902711"/>
                  </a:cubicBezTo>
                  <a:cubicBezTo>
                    <a:pt x="438068" y="527328"/>
                    <a:pt x="789793" y="275187"/>
                    <a:pt x="1181638" y="288540"/>
                  </a:cubicBezTo>
                  <a:close/>
                  <a:moveTo>
                    <a:pt x="1185866" y="496"/>
                  </a:moveTo>
                  <a:cubicBezTo>
                    <a:pt x="1707369" y="15737"/>
                    <a:pt x="2153542" y="379520"/>
                    <a:pt x="2273481" y="887272"/>
                  </a:cubicBezTo>
                  <a:cubicBezTo>
                    <a:pt x="2383342" y="1352362"/>
                    <a:pt x="2194368" y="1831904"/>
                    <a:pt x="1806639" y="2096105"/>
                  </a:cubicBezTo>
                  <a:lnTo>
                    <a:pt x="1712428" y="1933672"/>
                  </a:lnTo>
                  <a:cubicBezTo>
                    <a:pt x="2028177" y="1710532"/>
                    <a:pt x="2181065" y="1314642"/>
                    <a:pt x="2090333" y="930535"/>
                  </a:cubicBezTo>
                  <a:cubicBezTo>
                    <a:pt x="1989985" y="505719"/>
                    <a:pt x="1616690" y="201357"/>
                    <a:pt x="1180370" y="188605"/>
                  </a:cubicBezTo>
                  <a:cubicBezTo>
                    <a:pt x="744050" y="175854"/>
                    <a:pt x="353617" y="457897"/>
                    <a:pt x="228632" y="876127"/>
                  </a:cubicBezTo>
                  <a:cubicBezTo>
                    <a:pt x="110168" y="1272536"/>
                    <a:pt x="258202" y="1697504"/>
                    <a:pt x="592449" y="1932874"/>
                  </a:cubicBezTo>
                  <a:lnTo>
                    <a:pt x="497793" y="2096073"/>
                  </a:lnTo>
                  <a:cubicBezTo>
                    <a:pt x="88107" y="1816596"/>
                    <a:pt x="-95029" y="1301925"/>
                    <a:pt x="48321" y="822243"/>
                  </a:cubicBezTo>
                  <a:cubicBezTo>
                    <a:pt x="197707" y="322362"/>
                    <a:pt x="664363" y="-14744"/>
                    <a:pt x="1185866" y="496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12" name="组合 112" hidden="1"/>
          <p:cNvGrpSpPr/>
          <p:nvPr/>
        </p:nvGrpSpPr>
        <p:grpSpPr>
          <a:xfrm>
            <a:off x="5949950" y="4098925"/>
            <a:ext cx="914400" cy="914400"/>
            <a:chOff x="0" y="0"/>
            <a:chExt cx="1407810" cy="1407810"/>
          </a:xfrm>
        </p:grpSpPr>
        <p:sp>
          <p:nvSpPr>
            <p:cNvPr id="6159" name="圆角矩形 113"/>
            <p:cNvSpPr/>
            <p:nvPr/>
          </p:nvSpPr>
          <p:spPr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0" name="同侧圆角矩形 42"/>
            <p:cNvSpPr>
              <a:spLocks noChangeAspect="1"/>
            </p:cNvSpPr>
            <p:nvPr/>
          </p:nvSpPr>
          <p:spPr>
            <a:xfrm>
              <a:off x="285113" y="188801"/>
              <a:ext cx="837585" cy="954000"/>
            </a:xfrm>
            <a:custGeom>
              <a:avLst/>
              <a:gdLst/>
              <a:ahLst/>
              <a:cxnLst>
                <a:cxn ang="0">
                  <a:pos x="487133" y="547206"/>
                </a:cxn>
                <a:cxn ang="0">
                  <a:pos x="389706" y="644632"/>
                </a:cxn>
                <a:cxn ang="0">
                  <a:pos x="429751" y="721283"/>
                </a:cxn>
                <a:cxn ang="0">
                  <a:pos x="429751" y="877727"/>
                </a:cxn>
                <a:cxn ang="0">
                  <a:pos x="487133" y="935106"/>
                </a:cxn>
                <a:cxn ang="0">
                  <a:pos x="544513" y="877727"/>
                </a:cxn>
                <a:cxn ang="0">
                  <a:pos x="544513" y="721283"/>
                </a:cxn>
                <a:cxn ang="0">
                  <a:pos x="584559" y="644632"/>
                </a:cxn>
                <a:cxn ang="0">
                  <a:pos x="487133" y="547206"/>
                </a:cxn>
                <a:cxn ang="0">
                  <a:pos x="487133" y="0"/>
                </a:cxn>
                <a:cxn ang="0">
                  <a:pos x="792966" y="302189"/>
                </a:cxn>
                <a:cxn ang="0">
                  <a:pos x="672327" y="302189"/>
                </a:cxn>
                <a:cxn ang="0">
                  <a:pos x="487134" y="120706"/>
                </a:cxn>
                <a:cxn ang="0">
                  <a:pos x="301004" y="306836"/>
                </a:cxn>
                <a:cxn ang="0">
                  <a:pos x="301004" y="370116"/>
                </a:cxn>
                <a:cxn ang="0">
                  <a:pos x="851003" y="370116"/>
                </a:cxn>
                <a:cxn ang="0">
                  <a:pos x="974265" y="493378"/>
                </a:cxn>
                <a:cxn ang="0">
                  <a:pos x="974265" y="986416"/>
                </a:cxn>
                <a:cxn ang="0">
                  <a:pos x="851003" y="1109677"/>
                </a:cxn>
                <a:cxn ang="0">
                  <a:pos x="123261" y="1109677"/>
                </a:cxn>
                <a:cxn ang="0">
                  <a:pos x="0" y="986416"/>
                </a:cxn>
                <a:cxn ang="0">
                  <a:pos x="0" y="493378"/>
                </a:cxn>
                <a:cxn ang="0">
                  <a:pos x="123261" y="370116"/>
                </a:cxn>
                <a:cxn ang="0">
                  <a:pos x="180890" y="370116"/>
                </a:cxn>
                <a:cxn ang="0">
                  <a:pos x="180890" y="306243"/>
                </a:cxn>
                <a:cxn ang="0">
                  <a:pos x="487133" y="0"/>
                </a:cxn>
              </a:cxnLst>
              <a:rect l="0" t="0" r="0" b="0"/>
              <a:pathLst>
                <a:path w="720080" h="820163">
                  <a:moveTo>
                    <a:pt x="360040" y="404440"/>
                  </a:moveTo>
                  <a:cubicBezTo>
                    <a:pt x="320271" y="404440"/>
                    <a:pt x="288032" y="436679"/>
                    <a:pt x="288032" y="476448"/>
                  </a:cubicBezTo>
                  <a:cubicBezTo>
                    <a:pt x="288032" y="500028"/>
                    <a:pt x="299366" y="520960"/>
                    <a:pt x="317629" y="533101"/>
                  </a:cubicBezTo>
                  <a:lnTo>
                    <a:pt x="317629" y="648728"/>
                  </a:lnTo>
                  <a:cubicBezTo>
                    <a:pt x="317629" y="672150"/>
                    <a:pt x="336617" y="691138"/>
                    <a:pt x="360040" y="691138"/>
                  </a:cubicBezTo>
                  <a:cubicBezTo>
                    <a:pt x="383462" y="691138"/>
                    <a:pt x="402450" y="672150"/>
                    <a:pt x="402450" y="648728"/>
                  </a:cubicBezTo>
                  <a:lnTo>
                    <a:pt x="402450" y="533101"/>
                  </a:lnTo>
                  <a:cubicBezTo>
                    <a:pt x="420714" y="520962"/>
                    <a:pt x="432048" y="500028"/>
                    <a:pt x="432048" y="476448"/>
                  </a:cubicBezTo>
                  <a:cubicBezTo>
                    <a:pt x="432048" y="436679"/>
                    <a:pt x="399809" y="404440"/>
                    <a:pt x="360040" y="404440"/>
                  </a:cubicBezTo>
                  <a:close/>
                  <a:moveTo>
                    <a:pt x="360040" y="0"/>
                  </a:moveTo>
                  <a:cubicBezTo>
                    <a:pt x="484045" y="0"/>
                    <a:pt x="584759" y="99721"/>
                    <a:pt x="586082" y="223348"/>
                  </a:cubicBezTo>
                  <a:lnTo>
                    <a:pt x="496917" y="223348"/>
                  </a:lnTo>
                  <a:cubicBezTo>
                    <a:pt x="495736" y="148950"/>
                    <a:pt x="434865" y="89214"/>
                    <a:pt x="360041" y="89214"/>
                  </a:cubicBezTo>
                  <a:cubicBezTo>
                    <a:pt x="284064" y="89214"/>
                    <a:pt x="222472" y="150806"/>
                    <a:pt x="222472" y="226783"/>
                  </a:cubicBezTo>
                  <a:lnTo>
                    <a:pt x="222472" y="273553"/>
                  </a:lnTo>
                  <a:lnTo>
                    <a:pt x="628977" y="273553"/>
                  </a:lnTo>
                  <a:cubicBezTo>
                    <a:pt x="679292" y="273553"/>
                    <a:pt x="720080" y="314341"/>
                    <a:pt x="720080" y="364656"/>
                  </a:cubicBezTo>
                  <a:lnTo>
                    <a:pt x="720080" y="729060"/>
                  </a:lnTo>
                  <a:cubicBezTo>
                    <a:pt x="720080" y="779375"/>
                    <a:pt x="679292" y="820163"/>
                    <a:pt x="628977" y="820163"/>
                  </a:cubicBezTo>
                  <a:lnTo>
                    <a:pt x="91103" y="820163"/>
                  </a:lnTo>
                  <a:cubicBezTo>
                    <a:pt x="40788" y="820163"/>
                    <a:pt x="0" y="779375"/>
                    <a:pt x="0" y="729060"/>
                  </a:cubicBezTo>
                  <a:lnTo>
                    <a:pt x="0" y="364656"/>
                  </a:lnTo>
                  <a:cubicBezTo>
                    <a:pt x="0" y="314341"/>
                    <a:pt x="40788" y="273553"/>
                    <a:pt x="91103" y="273553"/>
                  </a:cubicBezTo>
                  <a:lnTo>
                    <a:pt x="133696" y="273553"/>
                  </a:lnTo>
                  <a:lnTo>
                    <a:pt x="133696" y="226344"/>
                  </a:lnTo>
                  <a:cubicBezTo>
                    <a:pt x="133696" y="101338"/>
                    <a:pt x="235034" y="0"/>
                    <a:pt x="360040" y="0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15" name="组合 116" hidden="1"/>
          <p:cNvGrpSpPr/>
          <p:nvPr/>
        </p:nvGrpSpPr>
        <p:grpSpPr>
          <a:xfrm>
            <a:off x="4857750" y="4097338"/>
            <a:ext cx="915988" cy="915987"/>
            <a:chOff x="0" y="0"/>
            <a:chExt cx="1410703" cy="1410703"/>
          </a:xfrm>
        </p:grpSpPr>
        <p:sp>
          <p:nvSpPr>
            <p:cNvPr id="6162" name="圆角矩形 117"/>
            <p:cNvSpPr/>
            <p:nvPr/>
          </p:nvSpPr>
          <p:spPr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3" name="圆角矩形 16"/>
            <p:cNvSpPr>
              <a:spLocks noChangeAspect="1"/>
            </p:cNvSpPr>
            <p:nvPr/>
          </p:nvSpPr>
          <p:spPr>
            <a:xfrm rot="-5400000">
              <a:off x="255352" y="255352"/>
              <a:ext cx="899998" cy="900000"/>
            </a:xfrm>
            <a:custGeom>
              <a:avLst/>
              <a:gdLst/>
              <a:ahLst/>
              <a:cxnLst>
                <a:cxn ang="0">
                  <a:pos x="591162" y="296274"/>
                </a:cxn>
                <a:cxn ang="0">
                  <a:pos x="591162" y="363197"/>
                </a:cxn>
                <a:cxn ang="0">
                  <a:pos x="438715" y="363197"/>
                </a:cxn>
                <a:cxn ang="0">
                  <a:pos x="438715" y="363381"/>
                </a:cxn>
                <a:cxn ang="0">
                  <a:pos x="333649" y="424346"/>
                </a:cxn>
                <a:cxn ang="0">
                  <a:pos x="334437" y="545814"/>
                </a:cxn>
                <a:cxn ang="0">
                  <a:pos x="440286" y="605410"/>
                </a:cxn>
                <a:cxn ang="0">
                  <a:pos x="440288" y="605605"/>
                </a:cxn>
                <a:cxn ang="0">
                  <a:pos x="591162" y="605605"/>
                </a:cxn>
                <a:cxn ang="0">
                  <a:pos x="591162" y="672528"/>
                </a:cxn>
                <a:cxn ang="0">
                  <a:pos x="431728" y="672528"/>
                </a:cxn>
                <a:cxn ang="0">
                  <a:pos x="431728" y="671382"/>
                </a:cxn>
                <a:cxn ang="0">
                  <a:pos x="276612" y="579872"/>
                </a:cxn>
                <a:cxn ang="0">
                  <a:pos x="255028" y="517863"/>
                </a:cxn>
                <a:cxn ang="0">
                  <a:pos x="210336" y="517863"/>
                </a:cxn>
                <a:cxn ang="0">
                  <a:pos x="210336" y="605605"/>
                </a:cxn>
                <a:cxn ang="0">
                  <a:pos x="176874" y="605605"/>
                </a:cxn>
                <a:cxn ang="0">
                  <a:pos x="176874" y="363198"/>
                </a:cxn>
                <a:cxn ang="0">
                  <a:pos x="210336" y="363198"/>
                </a:cxn>
                <a:cxn ang="0">
                  <a:pos x="210336" y="450940"/>
                </a:cxn>
                <a:cxn ang="0">
                  <a:pos x="254907" y="450940"/>
                </a:cxn>
                <a:cxn ang="0">
                  <a:pos x="275386" y="391045"/>
                </a:cxn>
                <a:cxn ang="0">
                  <a:pos x="431728" y="297205"/>
                </a:cxn>
                <a:cxn ang="0">
                  <a:pos x="431728" y="296274"/>
                </a:cxn>
                <a:cxn ang="0">
                  <a:pos x="438715" y="296274"/>
                </a:cxn>
                <a:cxn ang="0">
                  <a:pos x="591162" y="296274"/>
                </a:cxn>
                <a:cxn ang="0">
                  <a:pos x="791926" y="484401"/>
                </a:cxn>
                <a:cxn ang="0">
                  <a:pos x="687460" y="588868"/>
                </a:cxn>
                <a:cxn ang="0">
                  <a:pos x="441828" y="588868"/>
                </a:cxn>
                <a:cxn ang="0">
                  <a:pos x="337362" y="484401"/>
                </a:cxn>
                <a:cxn ang="0">
                  <a:pos x="441828" y="379935"/>
                </a:cxn>
                <a:cxn ang="0">
                  <a:pos x="687460" y="379935"/>
                </a:cxn>
                <a:cxn ang="0">
                  <a:pos x="791926" y="484401"/>
                </a:cxn>
                <a:cxn ang="0">
                  <a:pos x="886916" y="484403"/>
                </a:cxn>
                <a:cxn ang="0">
                  <a:pos x="484401" y="81883"/>
                </a:cxn>
                <a:cxn ang="0">
                  <a:pos x="81883" y="484403"/>
                </a:cxn>
                <a:cxn ang="0">
                  <a:pos x="484401" y="886920"/>
                </a:cxn>
                <a:cxn ang="0">
                  <a:pos x="886916" y="484403"/>
                </a:cxn>
                <a:cxn ang="0">
                  <a:pos x="968799" y="484403"/>
                </a:cxn>
                <a:cxn ang="0">
                  <a:pos x="484401" y="968803"/>
                </a:cxn>
                <a:cxn ang="0">
                  <a:pos x="0" y="484403"/>
                </a:cxn>
                <a:cxn ang="0">
                  <a:pos x="484401" y="0"/>
                </a:cxn>
                <a:cxn ang="0">
                  <a:pos x="968799" y="484403"/>
                </a:cxn>
              </a:cxnLst>
              <a:rect l="0" t="0" r="0" b="0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18" name="组合 120" hidden="1"/>
          <p:cNvGrpSpPr/>
          <p:nvPr/>
        </p:nvGrpSpPr>
        <p:grpSpPr>
          <a:xfrm>
            <a:off x="3767138" y="4098925"/>
            <a:ext cx="914400" cy="914400"/>
            <a:chOff x="0" y="0"/>
            <a:chExt cx="1407810" cy="1407810"/>
          </a:xfrm>
        </p:grpSpPr>
        <p:sp>
          <p:nvSpPr>
            <p:cNvPr id="6165" name="圆角矩形 121"/>
            <p:cNvSpPr/>
            <p:nvPr/>
          </p:nvSpPr>
          <p:spPr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6" name="圆角矩形 68"/>
            <p:cNvSpPr/>
            <p:nvPr/>
          </p:nvSpPr>
          <p:spPr>
            <a:xfrm>
              <a:off x="156924" y="338722"/>
              <a:ext cx="1109202" cy="714250"/>
            </a:xfrm>
            <a:custGeom>
              <a:avLst/>
              <a:gdLst/>
              <a:ahLst/>
              <a:cxnLst>
                <a:cxn ang="0">
                  <a:pos x="372621" y="69472"/>
                </a:cxn>
                <a:cxn ang="0">
                  <a:pos x="603694" y="211706"/>
                </a:cxn>
                <a:cxn ang="0">
                  <a:pos x="703243" y="171990"/>
                </a:cxn>
                <a:cxn ang="0">
                  <a:pos x="852291" y="321039"/>
                </a:cxn>
                <a:cxn ang="0">
                  <a:pos x="849672" y="334018"/>
                </a:cxn>
                <a:cxn ang="0">
                  <a:pos x="968814" y="507349"/>
                </a:cxn>
                <a:cxn ang="0">
                  <a:pos x="782504" y="693660"/>
                </a:cxn>
                <a:cxn ang="0">
                  <a:pos x="186311" y="693660"/>
                </a:cxn>
                <a:cxn ang="0">
                  <a:pos x="0" y="507349"/>
                </a:cxn>
                <a:cxn ang="0">
                  <a:pos x="112421" y="336604"/>
                </a:cxn>
                <a:cxn ang="0">
                  <a:pos x="111786" y="330308"/>
                </a:cxn>
                <a:cxn ang="0">
                  <a:pos x="372621" y="69472"/>
                </a:cxn>
                <a:cxn ang="0">
                  <a:pos x="481033" y="0"/>
                </a:cxn>
                <a:cxn ang="0">
                  <a:pos x="712107" y="142235"/>
                </a:cxn>
                <a:cxn ang="0">
                  <a:pos x="811655" y="102519"/>
                </a:cxn>
                <a:cxn ang="0">
                  <a:pos x="960703" y="251567"/>
                </a:cxn>
                <a:cxn ang="0">
                  <a:pos x="958085" y="264546"/>
                </a:cxn>
                <a:cxn ang="0">
                  <a:pos x="1077226" y="437879"/>
                </a:cxn>
                <a:cxn ang="0">
                  <a:pos x="971468" y="604132"/>
                </a:cxn>
                <a:cxn ang="0">
                  <a:pos x="1006937" y="498564"/>
                </a:cxn>
                <a:cxn ang="0">
                  <a:pos x="882737" y="317877"/>
                </a:cxn>
                <a:cxn ang="0">
                  <a:pos x="885469" y="304346"/>
                </a:cxn>
                <a:cxn ang="0">
                  <a:pos x="730094" y="148972"/>
                </a:cxn>
                <a:cxn ang="0">
                  <a:pos x="626321" y="190372"/>
                </a:cxn>
                <a:cxn ang="0">
                  <a:pos x="385440" y="42101"/>
                </a:cxn>
                <a:cxn ang="0">
                  <a:pos x="331581" y="47531"/>
                </a:cxn>
                <a:cxn ang="0">
                  <a:pos x="481033" y="0"/>
                </a:cxn>
              </a:cxnLst>
              <a:rect l="0" t="0" r="0" b="0"/>
              <a:pathLst>
                <a:path w="1142127" h="735451">
                  <a:moveTo>
                    <a:pt x="395071" y="73657"/>
                  </a:moveTo>
                  <a:cubicBezTo>
                    <a:pt x="502346" y="73657"/>
                    <a:pt x="595355" y="134738"/>
                    <a:pt x="640066" y="224461"/>
                  </a:cubicBezTo>
                  <a:cubicBezTo>
                    <a:pt x="667298" y="197950"/>
                    <a:pt x="704634" y="182352"/>
                    <a:pt x="745612" y="182352"/>
                  </a:cubicBezTo>
                  <a:cubicBezTo>
                    <a:pt x="832889" y="182352"/>
                    <a:pt x="903640" y="253104"/>
                    <a:pt x="903640" y="340380"/>
                  </a:cubicBezTo>
                  <a:lnTo>
                    <a:pt x="900863" y="354142"/>
                  </a:lnTo>
                  <a:cubicBezTo>
                    <a:pt x="974852" y="382299"/>
                    <a:pt x="1027183" y="453997"/>
                    <a:pt x="1027183" y="537916"/>
                  </a:cubicBezTo>
                  <a:cubicBezTo>
                    <a:pt x="1027183" y="647011"/>
                    <a:pt x="938743" y="735451"/>
                    <a:pt x="829648" y="735451"/>
                  </a:cubicBezTo>
                  <a:lnTo>
                    <a:pt x="197535" y="735451"/>
                  </a:lnTo>
                  <a:cubicBezTo>
                    <a:pt x="88440" y="735451"/>
                    <a:pt x="0" y="647011"/>
                    <a:pt x="0" y="537916"/>
                  </a:cubicBezTo>
                  <a:cubicBezTo>
                    <a:pt x="0" y="456704"/>
                    <a:pt x="49008" y="386940"/>
                    <a:pt x="119194" y="356883"/>
                  </a:cubicBezTo>
                  <a:cubicBezTo>
                    <a:pt x="118547" y="354674"/>
                    <a:pt x="118521" y="352443"/>
                    <a:pt x="118521" y="350207"/>
                  </a:cubicBezTo>
                  <a:cubicBezTo>
                    <a:pt x="118521" y="197473"/>
                    <a:pt x="242337" y="73657"/>
                    <a:pt x="395071" y="73657"/>
                  </a:cubicBezTo>
                  <a:close/>
                  <a:moveTo>
                    <a:pt x="510015" y="0"/>
                  </a:moveTo>
                  <a:cubicBezTo>
                    <a:pt x="617290" y="0"/>
                    <a:pt x="710299" y="61081"/>
                    <a:pt x="755010" y="150804"/>
                  </a:cubicBezTo>
                  <a:cubicBezTo>
                    <a:pt x="782242" y="124293"/>
                    <a:pt x="819578" y="108695"/>
                    <a:pt x="860556" y="108695"/>
                  </a:cubicBezTo>
                  <a:cubicBezTo>
                    <a:pt x="947833" y="108695"/>
                    <a:pt x="1018584" y="179447"/>
                    <a:pt x="1018584" y="266723"/>
                  </a:cubicBezTo>
                  <a:lnTo>
                    <a:pt x="1015807" y="280485"/>
                  </a:lnTo>
                  <a:cubicBezTo>
                    <a:pt x="1089796" y="308642"/>
                    <a:pt x="1142127" y="380340"/>
                    <a:pt x="1142127" y="464259"/>
                  </a:cubicBezTo>
                  <a:cubicBezTo>
                    <a:pt x="1142127" y="542469"/>
                    <a:pt x="1096675" y="610063"/>
                    <a:pt x="1029998" y="640529"/>
                  </a:cubicBezTo>
                  <a:cubicBezTo>
                    <a:pt x="1054923" y="609992"/>
                    <a:pt x="1067603" y="570777"/>
                    <a:pt x="1067603" y="528601"/>
                  </a:cubicBezTo>
                  <a:cubicBezTo>
                    <a:pt x="1067603" y="441120"/>
                    <a:pt x="1013051" y="366379"/>
                    <a:pt x="935921" y="337028"/>
                  </a:cubicBezTo>
                  <a:lnTo>
                    <a:pt x="938817" y="322682"/>
                  </a:lnTo>
                  <a:cubicBezTo>
                    <a:pt x="938817" y="231701"/>
                    <a:pt x="865062" y="157947"/>
                    <a:pt x="774081" y="157947"/>
                  </a:cubicBezTo>
                  <a:cubicBezTo>
                    <a:pt x="731364" y="157947"/>
                    <a:pt x="692443" y="174206"/>
                    <a:pt x="664055" y="201842"/>
                  </a:cubicBezTo>
                  <a:cubicBezTo>
                    <a:pt x="617446" y="108311"/>
                    <a:pt x="520490" y="44638"/>
                    <a:pt x="408662" y="44638"/>
                  </a:cubicBezTo>
                  <a:lnTo>
                    <a:pt x="351558" y="50395"/>
                  </a:lnTo>
                  <a:cubicBezTo>
                    <a:pt x="396233" y="18509"/>
                    <a:pt x="450962" y="0"/>
                    <a:pt x="510015" y="0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F1DFE7B-36C6-4ACB-A256-704C5D9E513B}"/>
              </a:ext>
            </a:extLst>
          </p:cNvPr>
          <p:cNvGrpSpPr/>
          <p:nvPr/>
        </p:nvGrpSpPr>
        <p:grpSpPr>
          <a:xfrm>
            <a:off x="2340031" y="1617733"/>
            <a:ext cx="4815117" cy="1983511"/>
            <a:chOff x="2566010" y="996209"/>
            <a:chExt cx="4815117" cy="1983511"/>
          </a:xfrm>
        </p:grpSpPr>
        <p:sp>
          <p:nvSpPr>
            <p:cNvPr id="4098" name="任意多边形 75"/>
            <p:cNvSpPr/>
            <p:nvPr/>
          </p:nvSpPr>
          <p:spPr>
            <a:xfrm rot="429592">
              <a:off x="2566010" y="2497120"/>
              <a:ext cx="3687763" cy="482600"/>
            </a:xfrm>
            <a:custGeom>
              <a:avLst/>
              <a:gdLst/>
              <a:ahLst/>
              <a:cxnLst>
                <a:cxn ang="0">
                  <a:pos x="0" y="306260"/>
                </a:cxn>
                <a:cxn ang="0">
                  <a:pos x="4065206" y="364458"/>
                </a:cxn>
                <a:cxn ang="0">
                  <a:pos x="7202996" y="39733"/>
                </a:cxn>
                <a:cxn ang="0">
                  <a:pos x="12116441" y="156623"/>
                </a:cxn>
                <a:cxn ang="0">
                  <a:pos x="12052783" y="17411"/>
                </a:cxn>
                <a:cxn ang="0">
                  <a:pos x="15235666" y="91368"/>
                </a:cxn>
                <a:cxn ang="0">
                  <a:pos x="16063217" y="43513"/>
                </a:cxn>
                <a:cxn ang="0">
                  <a:pos x="17145394" y="47863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78EE4F1-FEC8-422B-9AB0-16896CA47CE7}"/>
                </a:ext>
              </a:extLst>
            </p:cNvPr>
            <p:cNvGrpSpPr/>
            <p:nvPr/>
          </p:nvGrpSpPr>
          <p:grpSpPr>
            <a:xfrm>
              <a:off x="2786902" y="996209"/>
              <a:ext cx="4594225" cy="1810473"/>
              <a:chOff x="2786902" y="996209"/>
              <a:chExt cx="4594225" cy="1810473"/>
            </a:xfrm>
          </p:grpSpPr>
          <p:grpSp>
            <p:nvGrpSpPr>
              <p:cNvPr id="4099" name="组合 80"/>
              <p:cNvGrpSpPr/>
              <p:nvPr/>
            </p:nvGrpSpPr>
            <p:grpSpPr>
              <a:xfrm>
                <a:off x="6260123" y="1457307"/>
                <a:ext cx="766762" cy="1349375"/>
                <a:chOff x="0" y="0"/>
                <a:chExt cx="1090612" cy="1921760"/>
              </a:xfrm>
            </p:grpSpPr>
            <p:sp>
              <p:nvSpPr>
                <p:cNvPr id="6147" name="任意多边形 81"/>
                <p:cNvSpPr/>
                <p:nvPr/>
              </p:nvSpPr>
              <p:spPr>
                <a:xfrm>
                  <a:off x="0" y="0"/>
                  <a:ext cx="1090612" cy="1921757"/>
                </a:xfrm>
                <a:custGeom>
                  <a:avLst/>
                  <a:gdLst/>
                  <a:ahLst/>
                  <a:cxnLst>
                    <a:cxn ang="0">
                      <a:pos x="0" y="1921757"/>
                    </a:cxn>
                    <a:cxn ang="0">
                      <a:pos x="42069" y="1142294"/>
                    </a:cxn>
                    <a:cxn ang="0">
                      <a:pos x="949325" y="10407"/>
                    </a:cxn>
                    <a:cxn ang="0">
                      <a:pos x="1090612" y="64382"/>
                    </a:cxn>
                    <a:cxn ang="0">
                      <a:pos x="715169" y="1424075"/>
                    </a:cxn>
                    <a:cxn ang="0">
                      <a:pos x="0" y="1921757"/>
                    </a:cxn>
                  </a:cxnLst>
                  <a:rect l="0" t="0" r="0" b="0"/>
                  <a:pathLst>
                    <a:path w="1090612" h="1921757">
                      <a:moveTo>
                        <a:pt x="0" y="1921757"/>
                      </a:moveTo>
                      <a:lnTo>
                        <a:pt x="42069" y="1142294"/>
                      </a:lnTo>
                      <a:lnTo>
                        <a:pt x="949325" y="10407"/>
                      </a:lnTo>
                      <a:cubicBezTo>
                        <a:pt x="987689" y="-14464"/>
                        <a:pt x="1087966" y="5909"/>
                        <a:pt x="1090612" y="64382"/>
                      </a:cubicBezTo>
                      <a:lnTo>
                        <a:pt x="715169" y="1424075"/>
                      </a:lnTo>
                      <a:lnTo>
                        <a:pt x="0" y="1921757"/>
                      </a:lnTo>
                      <a:close/>
                    </a:path>
                  </a:pathLst>
                </a:cu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8" name="任意多边形 82"/>
                <p:cNvSpPr/>
                <p:nvPr/>
              </p:nvSpPr>
              <p:spPr>
                <a:xfrm>
                  <a:off x="1" y="32"/>
                  <a:ext cx="1005285" cy="1921728"/>
                </a:xfrm>
                <a:custGeom>
                  <a:avLst/>
                  <a:gdLst/>
                  <a:ahLst/>
                  <a:cxnLst>
                    <a:cxn ang="0">
                      <a:pos x="987214" y="96"/>
                    </a:cxn>
                    <a:cxn ang="0">
                      <a:pos x="1005285" y="2451"/>
                    </a:cxn>
                    <a:cxn ang="0">
                      <a:pos x="329972" y="1141518"/>
                    </a:cxn>
                    <a:cxn ang="0">
                      <a:pos x="4355" y="1918699"/>
                    </a:cxn>
                    <a:cxn ang="0">
                      <a:pos x="0" y="1921729"/>
                    </a:cxn>
                    <a:cxn ang="0">
                      <a:pos x="42069" y="1142266"/>
                    </a:cxn>
                    <a:cxn ang="0">
                      <a:pos x="949325" y="10377"/>
                    </a:cxn>
                    <a:cxn ang="0">
                      <a:pos x="987214" y="96"/>
                    </a:cxn>
                  </a:cxnLst>
                  <a:rect l="0" t="0" r="0" b="0"/>
                  <a:pathLst>
                    <a:path w="1005285" h="1921727">
                      <a:moveTo>
                        <a:pt x="987214" y="96"/>
                      </a:moveTo>
                      <a:cubicBezTo>
                        <a:pt x="993131" y="-173"/>
                        <a:pt x="999267" y="-10"/>
                        <a:pt x="1005285" y="2451"/>
                      </a:cubicBezTo>
                      <a:lnTo>
                        <a:pt x="329972" y="1141516"/>
                      </a:lnTo>
                      <a:lnTo>
                        <a:pt x="4355" y="1918697"/>
                      </a:lnTo>
                      <a:lnTo>
                        <a:pt x="0" y="1921727"/>
                      </a:lnTo>
                      <a:lnTo>
                        <a:pt x="42069" y="1142264"/>
                      </a:lnTo>
                      <a:lnTo>
                        <a:pt x="949325" y="10377"/>
                      </a:lnTo>
                      <a:cubicBezTo>
                        <a:pt x="958916" y="4159"/>
                        <a:pt x="972377" y="769"/>
                        <a:pt x="987214" y="96"/>
                      </a:cubicBezTo>
                      <a:close/>
                    </a:path>
                  </a:pathLst>
                </a:custGeom>
                <a:solidFill>
                  <a:srgbClr val="FFFFFF">
                    <a:alpha val="45097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9" name="任意多边形 83"/>
                <p:cNvSpPr/>
                <p:nvPr/>
              </p:nvSpPr>
              <p:spPr>
                <a:xfrm>
                  <a:off x="0" y="16517"/>
                  <a:ext cx="1090612" cy="1905241"/>
                </a:xfrm>
                <a:custGeom>
                  <a:avLst/>
                  <a:gdLst/>
                  <a:ahLst/>
                  <a:cxnLst>
                    <a:cxn ang="0">
                      <a:pos x="1052277" y="0"/>
                    </a:cxn>
                    <a:cxn ang="0">
                      <a:pos x="1090612" y="47866"/>
                    </a:cxn>
                    <a:cxn ang="0">
                      <a:pos x="715169" y="1407559"/>
                    </a:cxn>
                    <a:cxn ang="0">
                      <a:pos x="0" y="1905241"/>
                    </a:cxn>
                    <a:cxn ang="0">
                      <a:pos x="206" y="1901420"/>
                    </a:cxn>
                    <a:cxn ang="0">
                      <a:pos x="569684" y="1285368"/>
                    </a:cxn>
                    <a:cxn ang="0">
                      <a:pos x="1052277" y="0"/>
                    </a:cxn>
                  </a:cxnLst>
                  <a:rect l="0" t="0" r="0" b="0"/>
                  <a:pathLst>
                    <a:path w="1090612" h="1905241">
                      <a:moveTo>
                        <a:pt x="1052277" y="0"/>
                      </a:moveTo>
                      <a:cubicBezTo>
                        <a:pt x="1074197" y="8591"/>
                        <a:pt x="1089597" y="25422"/>
                        <a:pt x="1090612" y="47866"/>
                      </a:cubicBezTo>
                      <a:lnTo>
                        <a:pt x="715169" y="1407559"/>
                      </a:lnTo>
                      <a:lnTo>
                        <a:pt x="0" y="1905241"/>
                      </a:lnTo>
                      <a:lnTo>
                        <a:pt x="206" y="1901420"/>
                      </a:lnTo>
                      <a:lnTo>
                        <a:pt x="569684" y="1285368"/>
                      </a:lnTo>
                      <a:lnTo>
                        <a:pt x="1052277" y="0"/>
                      </a:lnTo>
                      <a:close/>
                    </a:path>
                  </a:pathLst>
                </a:custGeom>
                <a:solidFill>
                  <a:srgbClr val="FFFFFF">
                    <a:alpha val="34117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0" name="任意多边形 84"/>
                <p:cNvSpPr/>
                <p:nvPr/>
              </p:nvSpPr>
              <p:spPr>
                <a:xfrm>
                  <a:off x="22551" y="1110518"/>
                  <a:ext cx="692373" cy="512951"/>
                </a:xfrm>
                <a:custGeom>
                  <a:avLst/>
                  <a:gdLst/>
                  <a:ahLst/>
                  <a:cxnLst>
                    <a:cxn ang="0">
                      <a:pos x="169707" y="181"/>
                    </a:cxn>
                    <a:cxn ang="0">
                      <a:pos x="284731" y="47116"/>
                    </a:cxn>
                    <a:cxn ang="0">
                      <a:pos x="531587" y="206660"/>
                    </a:cxn>
                    <a:cxn ang="0">
                      <a:pos x="692373" y="313730"/>
                    </a:cxn>
                    <a:cxn ang="0">
                      <a:pos x="406093" y="512951"/>
                    </a:cxn>
                    <a:cxn ang="0">
                      <a:pos x="0" y="393427"/>
                    </a:cxn>
                    <a:cxn ang="0">
                      <a:pos x="19519" y="31778"/>
                    </a:cxn>
                    <a:cxn ang="0">
                      <a:pos x="23471" y="26847"/>
                    </a:cxn>
                    <a:cxn ang="0">
                      <a:pos x="169707" y="181"/>
                    </a:cxn>
                  </a:cxnLst>
                  <a:rect l="0" t="0" r="0" b="0"/>
                  <a:pathLst>
                    <a:path w="692373" h="512951">
                      <a:moveTo>
                        <a:pt x="169707" y="181"/>
                      </a:moveTo>
                      <a:cubicBezTo>
                        <a:pt x="230140" y="2571"/>
                        <a:pt x="259761" y="28099"/>
                        <a:pt x="284731" y="47116"/>
                      </a:cubicBezTo>
                      <a:cubicBezTo>
                        <a:pt x="524443" y="-8711"/>
                        <a:pt x="522988" y="153611"/>
                        <a:pt x="531587" y="206660"/>
                      </a:cubicBezTo>
                      <a:cubicBezTo>
                        <a:pt x="615244" y="232011"/>
                        <a:pt x="677041" y="250804"/>
                        <a:pt x="692373" y="313730"/>
                      </a:cubicBezTo>
                      <a:lnTo>
                        <a:pt x="406093" y="512951"/>
                      </a:lnTo>
                      <a:cubicBezTo>
                        <a:pt x="349144" y="409957"/>
                        <a:pt x="154170" y="347565"/>
                        <a:pt x="0" y="393427"/>
                      </a:cubicBezTo>
                      <a:lnTo>
                        <a:pt x="19519" y="31778"/>
                      </a:lnTo>
                      <a:lnTo>
                        <a:pt x="23471" y="26847"/>
                      </a:lnTo>
                      <a:cubicBezTo>
                        <a:pt x="86810" y="5539"/>
                        <a:pt x="133722" y="-1243"/>
                        <a:pt x="169707" y="181"/>
                      </a:cubicBezTo>
                      <a:close/>
                    </a:path>
                  </a:pathLst>
                </a:custGeom>
                <a:solidFill>
                  <a:srgbClr val="A5A5A5">
                    <a:alpha val="18039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1" name="任意多边形 85"/>
                <p:cNvSpPr/>
                <p:nvPr/>
              </p:nvSpPr>
              <p:spPr>
                <a:xfrm>
                  <a:off x="1" y="1472886"/>
                  <a:ext cx="428643" cy="448873"/>
                </a:xfrm>
                <a:custGeom>
                  <a:avLst/>
                  <a:gdLst/>
                  <a:ahLst/>
                  <a:cxnLst>
                    <a:cxn ang="0">
                      <a:pos x="22550" y="31059"/>
                    </a:cxn>
                    <a:cxn ang="0">
                      <a:pos x="428643" y="150583"/>
                    </a:cxn>
                    <a:cxn ang="0">
                      <a:pos x="0" y="448873"/>
                    </a:cxn>
                    <a:cxn ang="0">
                      <a:pos x="22550" y="31059"/>
                    </a:cxn>
                  </a:cxnLst>
                  <a:rect l="0" t="0" r="0" b="0"/>
                  <a:pathLst>
                    <a:path w="428643" h="448873">
                      <a:moveTo>
                        <a:pt x="22550" y="31059"/>
                      </a:moveTo>
                      <a:cubicBezTo>
                        <a:pt x="129709" y="-42469"/>
                        <a:pt x="403826" y="21416"/>
                        <a:pt x="428643" y="150583"/>
                      </a:cubicBezTo>
                      <a:lnTo>
                        <a:pt x="0" y="448873"/>
                      </a:lnTo>
                      <a:lnTo>
                        <a:pt x="22550" y="31059"/>
                      </a:lnTo>
                      <a:close/>
                    </a:path>
                  </a:pathLst>
                </a:cu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2" name="任意多边形 86"/>
                <p:cNvSpPr/>
                <p:nvPr/>
              </p:nvSpPr>
              <p:spPr>
                <a:xfrm>
                  <a:off x="9872" y="1492367"/>
                  <a:ext cx="166688" cy="411973"/>
                </a:xfrm>
                <a:custGeom>
                  <a:avLst/>
                  <a:gdLst/>
                  <a:ahLst/>
                  <a:cxnLst>
                    <a:cxn ang="0">
                      <a:pos x="23813" y="23828"/>
                    </a:cxn>
                    <a:cxn ang="0">
                      <a:pos x="166688" y="11923"/>
                    </a:cxn>
                    <a:cxn ang="0">
                      <a:pos x="0" y="411973"/>
                    </a:cxn>
                    <a:cxn ang="0">
                      <a:pos x="23813" y="23828"/>
                    </a:cxn>
                  </a:cxnLst>
                  <a:rect l="0" t="0" r="0" b="0"/>
                  <a:pathLst>
                    <a:path w="166688" h="411973">
                      <a:moveTo>
                        <a:pt x="23813" y="23828"/>
                      </a:moveTo>
                      <a:cubicBezTo>
                        <a:pt x="64294" y="5573"/>
                        <a:pt x="111920" y="-12684"/>
                        <a:pt x="166688" y="11923"/>
                      </a:cubicBezTo>
                      <a:lnTo>
                        <a:pt x="0" y="411973"/>
                      </a:lnTo>
                      <a:lnTo>
                        <a:pt x="23813" y="2382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3" name="任意多边形 87"/>
                <p:cNvSpPr/>
                <p:nvPr/>
              </p:nvSpPr>
              <p:spPr>
                <a:xfrm>
                  <a:off x="852191" y="85899"/>
                  <a:ext cx="215479" cy="101559"/>
                </a:xfrm>
                <a:custGeom>
                  <a:avLst/>
                  <a:gdLst/>
                  <a:ahLst/>
                  <a:cxnLst>
                    <a:cxn ang="0">
                      <a:pos x="84776" y="21"/>
                    </a:cxn>
                    <a:cxn ang="0">
                      <a:pos x="215479" y="55807"/>
                    </a:cxn>
                    <a:cxn ang="0">
                      <a:pos x="202845" y="101559"/>
                    </a:cxn>
                    <a:cxn ang="0">
                      <a:pos x="0" y="43707"/>
                    </a:cxn>
                    <a:cxn ang="0">
                      <a:pos x="30377" y="5809"/>
                    </a:cxn>
                    <a:cxn ang="0">
                      <a:pos x="84776" y="21"/>
                    </a:cxn>
                  </a:cxnLst>
                  <a:rect l="0" t="0" r="0" b="0"/>
                  <a:pathLst>
                    <a:path w="215479" h="101559">
                      <a:moveTo>
                        <a:pt x="84776" y="21"/>
                      </a:moveTo>
                      <a:cubicBezTo>
                        <a:pt x="143488" y="821"/>
                        <a:pt x="187470" y="23533"/>
                        <a:pt x="215479" y="55807"/>
                      </a:cubicBezTo>
                      <a:lnTo>
                        <a:pt x="202845" y="101559"/>
                      </a:lnTo>
                      <a:cubicBezTo>
                        <a:pt x="172785" y="50789"/>
                        <a:pt x="105354" y="20400"/>
                        <a:pt x="0" y="43707"/>
                      </a:cubicBezTo>
                      <a:lnTo>
                        <a:pt x="30377" y="5809"/>
                      </a:lnTo>
                      <a:cubicBezTo>
                        <a:pt x="49651" y="1385"/>
                        <a:pt x="67827" y="-210"/>
                        <a:pt x="84776" y="21"/>
                      </a:cubicBezTo>
                      <a:close/>
                    </a:path>
                  </a:pathLst>
                </a:cu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108" name="TextBox 89"/>
              <p:cNvSpPr/>
              <p:nvPr/>
            </p:nvSpPr>
            <p:spPr>
              <a:xfrm>
                <a:off x="4552718" y="1936392"/>
                <a:ext cx="2822575" cy="3683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微软雅黑" panose="020B0503020204020204" pitchFamily="34" charset="-122"/>
                  </a:rPr>
                  <a:t>SAVER</a:t>
                </a:r>
                <a:r>
                  <a:rPr lang="zh-CN" altLang="en-US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微软雅黑" panose="020B0503020204020204" pitchFamily="34" charset="-122"/>
                  </a:rPr>
                  <a:t>制作组</a:t>
                </a:r>
              </a:p>
            </p:txBody>
          </p:sp>
          <p:sp>
            <p:nvSpPr>
              <p:cNvPr id="6167" name="文本框 1"/>
              <p:cNvSpPr txBox="1"/>
              <p:nvPr/>
            </p:nvSpPr>
            <p:spPr>
              <a:xfrm>
                <a:off x="2786902" y="996209"/>
                <a:ext cx="4594225" cy="11079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6600" dirty="0">
                    <a:latin typeface="Ink Free" panose="03080402000500000000" charset="0"/>
                    <a:ea typeface="华文中宋" panose="02010600040101010101" charset="-122"/>
                  </a:rPr>
                  <a:t>SAVE</a:t>
                </a:r>
                <a:endParaRPr lang="en-US" altLang="zh-CN" sz="6600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23" dur="500" tmFilter="0, 0; .2, .5; .8, .5; 1, 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27" dur="500" tmFilter="0, 0; .2, .5; .8, .5; 1, 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31" dur="500" tmFilter="0, 0; .2, .5; .8, .5; 1, 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35" dur="500" tmFilter="0, 0; .2, .5; .8, .5; 1, 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关卡界面</a:t>
            </a:r>
          </a:p>
        </p:txBody>
      </p:sp>
      <p:pic>
        <p:nvPicPr>
          <p:cNvPr id="28" name="图片 1">
            <a:extLst>
              <a:ext uri="{FF2B5EF4-FFF2-40B4-BE49-F238E27FC236}">
                <a16:creationId xmlns:a16="http://schemas.microsoft.com/office/drawing/2014/main" id="{38394984-8485-4921-9247-D4CB5404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36" y="1917022"/>
            <a:ext cx="5086948" cy="3816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64294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6D5C0BFC-1843-47BC-BAF1-8B7FE079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5" y="1917591"/>
            <a:ext cx="5086948" cy="3815211"/>
          </a:xfrm>
          <a:prstGeom prst="rect">
            <a:avLst/>
          </a:prstGeom>
        </p:spPr>
      </p:pic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背包系统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43921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6D5C0BFC-1843-47BC-BAF1-8B7FE079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5" y="1917591"/>
            <a:ext cx="5086948" cy="3815211"/>
          </a:xfrm>
          <a:prstGeom prst="rect">
            <a:avLst/>
          </a:prstGeom>
        </p:spPr>
      </p:pic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开始界面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8852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10">
            <a:extLst>
              <a:ext uri="{FF2B5EF4-FFF2-40B4-BE49-F238E27FC236}">
                <a16:creationId xmlns:a16="http://schemas.microsoft.com/office/drawing/2014/main" id="{B7D99439-5836-4CCF-A0E1-A1B5F94D0687}"/>
              </a:ext>
            </a:extLst>
          </p:cNvPr>
          <p:cNvGrpSpPr/>
          <p:nvPr/>
        </p:nvGrpSpPr>
        <p:grpSpPr>
          <a:xfrm>
            <a:off x="1187450" y="3285002"/>
            <a:ext cx="6769100" cy="1584325"/>
            <a:chOff x="0" y="0"/>
            <a:chExt cx="6768752" cy="1584176"/>
          </a:xfrm>
        </p:grpSpPr>
        <p:sp>
          <p:nvSpPr>
            <p:cNvPr id="47" name="直接连接符 11">
              <a:extLst>
                <a:ext uri="{FF2B5EF4-FFF2-40B4-BE49-F238E27FC236}">
                  <a16:creationId xmlns:a16="http://schemas.microsoft.com/office/drawing/2014/main" id="{A59DA2CA-9019-4329-B94F-CBCE0DE60749}"/>
                </a:ext>
              </a:extLst>
            </p:cNvPr>
            <p:cNvSpPr/>
            <p:nvPr/>
          </p:nvSpPr>
          <p:spPr>
            <a:xfrm>
              <a:off x="0" y="0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48" name="直接连接符 12">
              <a:extLst>
                <a:ext uri="{FF2B5EF4-FFF2-40B4-BE49-F238E27FC236}">
                  <a16:creationId xmlns:a16="http://schemas.microsoft.com/office/drawing/2014/main" id="{5CFFC6DF-4A11-46EB-B018-369A0D3BE9DF}"/>
                </a:ext>
              </a:extLst>
            </p:cNvPr>
            <p:cNvSpPr/>
            <p:nvPr/>
          </p:nvSpPr>
          <p:spPr>
            <a:xfrm>
              <a:off x="0" y="1584176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15384" name="TextBox 9"/>
          <p:cNvSpPr/>
          <p:nvPr/>
        </p:nvSpPr>
        <p:spPr>
          <a:xfrm>
            <a:off x="1259681" y="2571456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</a:t>
            </a:r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（救赎）三大特色</a:t>
            </a:r>
          </a:p>
        </p:txBody>
      </p:sp>
      <p:sp>
        <p:nvSpPr>
          <p:cNvPr id="15388" name="TextBox 13"/>
          <p:cNvSpPr/>
          <p:nvPr/>
        </p:nvSpPr>
        <p:spPr>
          <a:xfrm>
            <a:off x="3708400" y="3762081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玩法</a:t>
            </a:r>
          </a:p>
        </p:txBody>
      </p:sp>
      <p:sp>
        <p:nvSpPr>
          <p:cNvPr id="15389" name="直接连接符 14"/>
          <p:cNvSpPr/>
          <p:nvPr/>
        </p:nvSpPr>
        <p:spPr>
          <a:xfrm>
            <a:off x="3419475" y="3451807"/>
            <a:ext cx="1588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0" name="直接连接符 15"/>
          <p:cNvSpPr/>
          <p:nvPr/>
        </p:nvSpPr>
        <p:spPr>
          <a:xfrm>
            <a:off x="5724525" y="3451807"/>
            <a:ext cx="0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1" name="TextBox 16"/>
          <p:cNvSpPr/>
          <p:nvPr/>
        </p:nvSpPr>
        <p:spPr>
          <a:xfrm>
            <a:off x="1403350" y="3762081"/>
            <a:ext cx="17653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画风</a:t>
            </a:r>
            <a:endParaRPr lang="en-US" altLang="zh-CN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92" name="TextBox 17"/>
          <p:cNvSpPr/>
          <p:nvPr/>
        </p:nvSpPr>
        <p:spPr>
          <a:xfrm>
            <a:off x="6011863" y="3762081"/>
            <a:ext cx="17287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主题</a:t>
            </a:r>
          </a:p>
        </p:txBody>
      </p:sp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E91DA5E-5F85-4480-B2BE-6AB9D6C3F59A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DC4FDF7A-1C94-44AD-A796-8205178812DF}"/>
                </a:ext>
              </a:extLst>
            </p:cNvPr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游戏特色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19">
              <a:extLst>
                <a:ext uri="{FF2B5EF4-FFF2-40B4-BE49-F238E27FC236}">
                  <a16:creationId xmlns:a16="http://schemas.microsoft.com/office/drawing/2014/main" id="{1402535D-E814-4640-9A0F-D87A7034C6B5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任意多边形 67">
              <a:extLst>
                <a:ext uri="{FF2B5EF4-FFF2-40B4-BE49-F238E27FC236}">
                  <a16:creationId xmlns:a16="http://schemas.microsoft.com/office/drawing/2014/main" id="{E0FD1939-68A4-431C-A996-327029898992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5" name="组合 68">
              <a:extLst>
                <a:ext uri="{FF2B5EF4-FFF2-40B4-BE49-F238E27FC236}">
                  <a16:creationId xmlns:a16="http://schemas.microsoft.com/office/drawing/2014/main" id="{E8869213-3CA9-4740-8E2F-722AD5B72CC4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3A3C9731-9AB1-4841-9153-74190ABE46C5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8FC00F2-F82F-4B13-8B50-0ABE679DDC00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734F670D-7BF7-4721-A770-1C01FB03F435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69FACD99-E696-4020-9B16-CB197943A743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53A20FD-860A-4B11-9E89-9865DA0EE8E9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任意多边形 74">
                <a:extLst>
                  <a:ext uri="{FF2B5EF4-FFF2-40B4-BE49-F238E27FC236}">
                    <a16:creationId xmlns:a16="http://schemas.microsoft.com/office/drawing/2014/main" id="{EE637A60-A669-4BF0-822D-66C2867A5205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任意多边形 75">
                <a:extLst>
                  <a:ext uri="{FF2B5EF4-FFF2-40B4-BE49-F238E27FC236}">
                    <a16:creationId xmlns:a16="http://schemas.microsoft.com/office/drawing/2014/main" id="{25FDC935-909E-42DC-A681-B2E9520F158D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EC0087D-B949-4167-B55F-8F6D94CD0B4D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37" name="梯形 21">
                <a:extLst>
                  <a:ext uri="{FF2B5EF4-FFF2-40B4-BE49-F238E27FC236}">
                    <a16:creationId xmlns:a16="http://schemas.microsoft.com/office/drawing/2014/main" id="{B9636819-B8D7-4F08-AAB2-BA90061B1654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38" name="文本框 2">
                <a:extLst>
                  <a:ext uri="{FF2B5EF4-FFF2-40B4-BE49-F238E27FC236}">
                    <a16:creationId xmlns:a16="http://schemas.microsoft.com/office/drawing/2014/main" id="{FA15D779-FE4A-4D4D-886C-427CFB671F9D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4" grpId="0" bldLvl="0"/>
      <p:bldP spid="15388" grpId="0" bldLvl="0"/>
      <p:bldP spid="15391" grpId="0" bldLvl="0"/>
      <p:bldP spid="15392" grpId="0" bldLvl="0"/>
      <p:bldP spid="15393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1941262" y="3573781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1268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1156355" y="2959914"/>
            <a:ext cx="5886450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探索，收集，剧情</a:t>
            </a:r>
          </a:p>
        </p:txBody>
      </p:sp>
      <p:grpSp>
        <p:nvGrpSpPr>
          <p:cNvPr id="36872" name="组合 52"/>
          <p:cNvGrpSpPr/>
          <p:nvPr/>
        </p:nvGrpSpPr>
        <p:grpSpPr>
          <a:xfrm>
            <a:off x="6371975" y="2412001"/>
            <a:ext cx="863395" cy="1522142"/>
            <a:chOff x="0" y="0"/>
            <a:chExt cx="1090612" cy="1921760"/>
          </a:xfrm>
        </p:grpSpPr>
        <p:sp>
          <p:nvSpPr>
            <p:cNvPr id="11272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7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8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extBox 51"/>
          <p:cNvSpPr/>
          <p:nvPr/>
        </p:nvSpPr>
        <p:spPr>
          <a:xfrm>
            <a:off x="0" y="837036"/>
            <a:ext cx="2570162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玩法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084 -0.17037 C -0.51233 -0.16551 -0.50573 -0.16019 -0.49809 -0.15139 C -0.49757 -0.15069 -0.48941 -0.14769 -0.48872 -0.14722 C -0.48195 -0.14398 -0.47604 -0.13843 -0.46962 -0.13426 C -0.46268 -0.12963 -0.45417 -0.1294 -0.44705 -0.12824 C -0.43038 -0.12199 -0.41528 -0.12477 -0.39827 -0.12593 C -0.38854 -0.13194 -0.40243 -0.12384 -0.38872 -0.13032 C -0.38629 -0.13148 -0.3816 -0.13426 -0.3816 -0.13403 C -0.37222 -0.14583 -0.36268 -0.15833 -0.35174 -0.16389 C -0.3474 -0.16921 -0.33611 -0.17755 -0.33038 -0.18079 C -0.31927 -0.19514 -0.32604 -0.18912 -0.31841 -0.19352 C -0.31597 -0.19468 -0.31372 -0.1963 -0.31129 -0.19792 C -0.31007 -0.19838 -0.30782 -0.2 -0.30782 -0.19977 C -0.29532 -0.19884 -0.28924 -0.20023 -0.27917 -0.1956 C -0.27049 -0.19167 -0.26268 -0.18403 -0.25417 -0.18079 C -0.24861 -0.17477 -0.2415 -0.17315 -0.23507 -0.17037 C -0.22986 -0.16389 -0.2257 -0.16065 -0.21962 -0.15787 C -0.21476 -0.15093 -0.2125 -0.14954 -0.2066 -0.14722 C -0.19913 -0.13843 -0.18472 -0.13588 -0.17552 -0.13032 C -0.17084 -0.13102 -0.1658 -0.13009 -0.16129 -0.13241 C -0.16007 -0.1331 -0.16007 -0.13657 -0.16007 -0.13866 C -0.16007 -0.15255 -0.16216 -0.16273 -0.16841 -0.17037 C -0.17136 -0.17847 -0.17396 -0.17685 -0.17674 -0.18519 C -0.16441 -0.19282 -0.16979 -0.19051 -0.14341 -0.18519 C -0.14063 -0.18449 -0.13872 -0.17963 -0.13629 -0.17685 C -0.13264 -0.17245 -0.12552 -0.16412 -0.12205 -0.16204 C -0.10868 -0.15417 -0.09514 -0.14491 -0.0816 -0.13866 C -0.07639 -0.13657 -0.07118 -0.13519 -0.06615 -0.13241 C -0.05729 -0.13426 -0.05764 -0.13657 -0.05052 -0.14074 C -0.04271 -0.15069 -0.04618 -0.14815 -0.02917 -0.14306 C -0.02657 -0.14213 -0.02205 -0.13657 -0.02205 -0.13611 " pathEditMode="relative" rAng="0" ptsTypes="AAAAAAAAAAAAAAAAAAAAAAAAAAAAAA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8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  <p:bldP spid="2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2177375" y="5239963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2292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3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7199562" y="3460041"/>
            <a:ext cx="1131887" cy="1995488"/>
            <a:chOff x="0" y="0"/>
            <a:chExt cx="1090612" cy="1921760"/>
          </a:xfrm>
        </p:grpSpPr>
        <p:sp>
          <p:nvSpPr>
            <p:cNvPr id="1229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组合 22"/>
          <p:cNvGrpSpPr/>
          <p:nvPr/>
        </p:nvGrpSpPr>
        <p:grpSpPr>
          <a:xfrm>
            <a:off x="1551193" y="2008005"/>
            <a:ext cx="795020" cy="624205"/>
            <a:chOff x="3654425" y="5092500"/>
            <a:chExt cx="1859697" cy="1461132"/>
          </a:xfrm>
          <a:solidFill>
            <a:schemeClr val="tx1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3654425" y="5092500"/>
              <a:ext cx="1859697" cy="1461132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3829050" y="5399087"/>
              <a:ext cx="627055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3829050" y="5678488"/>
              <a:ext cx="627055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3829050" y="5957887"/>
              <a:ext cx="627055" cy="15398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4713289" y="5437188"/>
              <a:ext cx="627043" cy="152399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4713290" y="5716587"/>
              <a:ext cx="627010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4713289" y="5997575"/>
              <a:ext cx="626922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文本框 8"/>
          <p:cNvSpPr txBox="1"/>
          <p:nvPr/>
        </p:nvSpPr>
        <p:spPr>
          <a:xfrm>
            <a:off x="2618458" y="1987232"/>
            <a:ext cx="61620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4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31" name="组合 22"/>
          <p:cNvGrpSpPr/>
          <p:nvPr/>
        </p:nvGrpSpPr>
        <p:grpSpPr>
          <a:xfrm>
            <a:off x="1551193" y="3228423"/>
            <a:ext cx="795020" cy="624205"/>
            <a:chOff x="3654425" y="5089525"/>
            <a:chExt cx="1860550" cy="1460500"/>
          </a:xfrm>
          <a:solidFill>
            <a:schemeClr val="tx1"/>
          </a:solidFill>
        </p:grpSpPr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8"/>
          <p:cNvSpPr txBox="1"/>
          <p:nvPr/>
        </p:nvSpPr>
        <p:spPr>
          <a:xfrm>
            <a:off x="2608298" y="3104832"/>
            <a:ext cx="61620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4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0" name="组合 22"/>
          <p:cNvGrpSpPr/>
          <p:nvPr/>
        </p:nvGrpSpPr>
        <p:grpSpPr>
          <a:xfrm>
            <a:off x="1548042" y="4381108"/>
            <a:ext cx="795020" cy="624205"/>
            <a:chOff x="3654425" y="5089525"/>
            <a:chExt cx="1860550" cy="1460500"/>
          </a:xfrm>
          <a:solidFill>
            <a:schemeClr val="tx1"/>
          </a:solidFill>
        </p:grpSpPr>
        <p:sp>
          <p:nvSpPr>
            <p:cNvPr id="4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949611" y="1766705"/>
            <a:ext cx="41859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自我感知的恢复  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在游戏中，主角一路的救赎之旅，逐渐恢复了自己的视觉，听觉，嗅觉，触觉。最终成功醒来，能够感受这世界的美好。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949611" y="3233503"/>
            <a:ext cx="418592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社会意识的觉醒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主角一路上遇到的人，与他们之间的交流，都是社会意识的反映。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906539" y="4262998"/>
            <a:ext cx="418592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心灵迷失的救赎。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主角从不知道追寻什么，不知道生活的意义，到最后明白生活的意义在于它本身。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15FED9C2-1FDB-478C-9855-7640AA0E406D}"/>
              </a:ext>
            </a:extLst>
          </p:cNvPr>
          <p:cNvSpPr/>
          <p:nvPr/>
        </p:nvSpPr>
        <p:spPr>
          <a:xfrm>
            <a:off x="0" y="837036"/>
            <a:ext cx="2570162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主题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Par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524 -0.53218 C -0.52673 -0.52731 -0.52014 -0.52199 -0.51267 -0.51296 C -0.51215 -0.5125 -0.50382 -0.50926 -0.50312 -0.50903 C -0.49635 -0.50556 -0.49045 -0.5 -0.48403 -0.49606 C -0.47708 -0.49144 -0.46857 -0.4912 -0.46146 -0.48981 C -0.44479 -0.4838 -0.42969 -0.48657 -0.41267 -0.48773 C -0.40295 -0.49352 -0.41684 -0.48565 -0.40312 -0.49213 C -0.40069 -0.49329 -0.396 -0.49606 -0.396 -0.49583 C -0.38663 -0.50741 -0.37708 -0.52014 -0.36614 -0.52569 C -0.3618 -0.53102 -0.35052 -0.53935 -0.34479 -0.54259 C -0.33368 -0.55671 -0.34045 -0.55093 -0.33281 -0.55532 C -0.33038 -0.55648 -0.32812 -0.5581 -0.32569 -0.55949 C -0.32448 -0.56019 -0.32222 -0.56181 -0.32222 -0.56134 C -0.30972 -0.56042 -0.30364 -0.56204 -0.29357 -0.55741 C -0.28489 -0.55347 -0.27708 -0.54583 -0.26857 -0.54259 C -0.26302 -0.53657 -0.2559 -0.53495 -0.24948 -0.53218 C -0.24427 -0.52569 -0.2401 -0.52222 -0.23403 -0.51944 C -0.22916 -0.51273 -0.22691 -0.51111 -0.221 -0.50903 C -0.21354 -0.5 -0.19913 -0.49769 -0.18993 -0.49213 C -0.18524 -0.49259 -0.18021 -0.49167 -0.17569 -0.49421 C -0.17448 -0.49491 -0.17448 -0.49815 -0.17448 -0.50046 C -0.17448 -0.51435 -0.17656 -0.52454 -0.18281 -0.53218 C -0.18576 -0.54028 -0.18837 -0.53866 -0.19114 -0.54699 C -0.17882 -0.55463 -0.1842 -0.55231 -0.15781 -0.54699 C -0.15503 -0.5463 -0.15312 -0.54144 -0.15069 -0.53866 C -0.14705 -0.53426 -0.13993 -0.52593 -0.13646 -0.52384 C -0.12309 -0.51574 -0.10955 -0.50648 -0.096 -0.50046 C -0.0908 -0.49815 -0.08559 -0.49699 -0.08055 -0.49421 C -0.0717 -0.49606 -0.07205 -0.49815 -0.06493 -0.50255 C -0.05712 -0.5125 -0.06059 -0.50995 -0.04357 -0.50463 C -0.04097 -0.5037 -0.03646 -0.49815 -0.03646 -0.49792 " pathEditMode="relative" rAng="0" ptsTypes="AAAAAAAAAAAAAAAAAAAAAAAAAAAAAAA">
                                      <p:cBhvr>
                                        <p:cTn id="17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83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0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4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53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E91DA5E-5F85-4480-B2BE-6AB9D6C3F59A}"/>
              </a:ext>
            </a:extLst>
          </p:cNvPr>
          <p:cNvGrpSpPr/>
          <p:nvPr/>
        </p:nvGrpSpPr>
        <p:grpSpPr>
          <a:xfrm>
            <a:off x="9525" y="2565012"/>
            <a:ext cx="8910638" cy="1365250"/>
            <a:chOff x="9525" y="1028700"/>
            <a:chExt cx="8910638" cy="1365250"/>
          </a:xfrm>
        </p:grpSpPr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DC4FDF7A-1C94-44AD-A796-8205178812DF}"/>
                </a:ext>
              </a:extLst>
            </p:cNvPr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文化渊源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19">
              <a:extLst>
                <a:ext uri="{FF2B5EF4-FFF2-40B4-BE49-F238E27FC236}">
                  <a16:creationId xmlns:a16="http://schemas.microsoft.com/office/drawing/2014/main" id="{1402535D-E814-4640-9A0F-D87A7034C6B5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任意多边形 67">
              <a:extLst>
                <a:ext uri="{FF2B5EF4-FFF2-40B4-BE49-F238E27FC236}">
                  <a16:creationId xmlns:a16="http://schemas.microsoft.com/office/drawing/2014/main" id="{E0FD1939-68A4-431C-A996-327029898992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5" name="组合 68">
              <a:extLst>
                <a:ext uri="{FF2B5EF4-FFF2-40B4-BE49-F238E27FC236}">
                  <a16:creationId xmlns:a16="http://schemas.microsoft.com/office/drawing/2014/main" id="{E8869213-3CA9-4740-8E2F-722AD5B72CC4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3A3C9731-9AB1-4841-9153-74190ABE46C5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8FC00F2-F82F-4B13-8B50-0ABE679DDC00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734F670D-7BF7-4721-A770-1C01FB03F435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69FACD99-E696-4020-9B16-CB197943A743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53A20FD-860A-4B11-9E89-9865DA0EE8E9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任意多边形 74">
                <a:extLst>
                  <a:ext uri="{FF2B5EF4-FFF2-40B4-BE49-F238E27FC236}">
                    <a16:creationId xmlns:a16="http://schemas.microsoft.com/office/drawing/2014/main" id="{EE637A60-A669-4BF0-822D-66C2867A5205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任意多边形 75">
                <a:extLst>
                  <a:ext uri="{FF2B5EF4-FFF2-40B4-BE49-F238E27FC236}">
                    <a16:creationId xmlns:a16="http://schemas.microsoft.com/office/drawing/2014/main" id="{25FDC935-909E-42DC-A681-B2E9520F158D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EC0087D-B949-4167-B55F-8F6D94CD0B4D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37" name="梯形 21">
                <a:extLst>
                  <a:ext uri="{FF2B5EF4-FFF2-40B4-BE49-F238E27FC236}">
                    <a16:creationId xmlns:a16="http://schemas.microsoft.com/office/drawing/2014/main" id="{B9636819-B8D7-4F08-AAB2-BA90061B1654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38" name="文本框 2">
                <a:extLst>
                  <a:ext uri="{FF2B5EF4-FFF2-40B4-BE49-F238E27FC236}">
                    <a16:creationId xmlns:a16="http://schemas.microsoft.com/office/drawing/2014/main" id="{FA15D779-FE4A-4D4D-886C-427CFB671F9D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987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3" grpId="0" bldLvl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3" name="组合 3"/>
          <p:cNvGrpSpPr/>
          <p:nvPr/>
        </p:nvGrpSpPr>
        <p:grpSpPr>
          <a:xfrm>
            <a:off x="685800" y="474663"/>
            <a:ext cx="2046288" cy="484187"/>
            <a:chOff x="1010" y="1746"/>
            <a:chExt cx="3222" cy="762"/>
          </a:xfrm>
        </p:grpSpPr>
        <p:grpSp>
          <p:nvGrpSpPr>
            <p:cNvPr id="2" name="组合 4"/>
            <p:cNvGrpSpPr/>
            <p:nvPr/>
          </p:nvGrpSpPr>
          <p:grpSpPr>
            <a:xfrm>
              <a:off x="1010" y="1746"/>
              <a:ext cx="3222" cy="762"/>
              <a:chOff x="0" y="0"/>
              <a:chExt cx="3338688" cy="368424"/>
            </a:xfrm>
            <a:solidFill>
              <a:schemeClr val="tx2"/>
            </a:solidFill>
          </p:grpSpPr>
          <p:sp>
            <p:nvSpPr>
              <p:cNvPr id="13325" name="矩形 1"/>
              <p:cNvSpPr/>
              <p:nvPr/>
            </p:nvSpPr>
            <p:spPr>
              <a:xfrm>
                <a:off x="0" y="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6" name="矩形 2"/>
              <p:cNvSpPr/>
              <p:nvPr/>
            </p:nvSpPr>
            <p:spPr>
              <a:xfrm>
                <a:off x="152400" y="15240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7" name="矩形 3"/>
              <p:cNvSpPr/>
              <p:nvPr/>
            </p:nvSpPr>
            <p:spPr>
              <a:xfrm>
                <a:off x="3122664" y="108011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</p:grpSp>
        <p:sp>
          <p:nvSpPr>
            <p:cNvPr id="13315" name="矩形 5"/>
            <p:cNvSpPr/>
            <p:nvPr/>
          </p:nvSpPr>
          <p:spPr>
            <a:xfrm>
              <a:off x="1462" y="1747"/>
              <a:ext cx="220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画风鉴赏</a:t>
              </a:r>
            </a:p>
          </p:txBody>
        </p:sp>
      </p:grpSp>
      <p:grpSp>
        <p:nvGrpSpPr>
          <p:cNvPr id="13316" name="组合 6"/>
          <p:cNvGrpSpPr/>
          <p:nvPr/>
        </p:nvGrpSpPr>
        <p:grpSpPr>
          <a:xfrm>
            <a:off x="1357313" y="3554413"/>
            <a:ext cx="6318250" cy="3003550"/>
            <a:chOff x="2152" y="5527"/>
            <a:chExt cx="9950" cy="4730"/>
          </a:xfrm>
        </p:grpSpPr>
        <p:sp>
          <p:nvSpPr>
            <p:cNvPr id="16391" name="矩形 16"/>
            <p:cNvSpPr/>
            <p:nvPr/>
          </p:nvSpPr>
          <p:spPr>
            <a:xfrm>
              <a:off x="2322" y="5807"/>
              <a:ext cx="9780" cy="3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fontAlgn="base" hangingPunct="1"/>
              <a:r>
                <a:rPr lang="zh-CN" altLang="en-US" sz="825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行楷" panose="02010800040101010101" charset="-122"/>
                </a:rPr>
                <a:t>。</a:t>
              </a:r>
              <a:endPara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endParaRPr>
            </a:p>
          </p:txBody>
        </p:sp>
        <p:cxnSp>
          <p:nvCxnSpPr>
            <p:cNvPr id="13318" name="直接连接符 18"/>
            <p:cNvCxnSpPr/>
            <p:nvPr/>
          </p:nvCxnSpPr>
          <p:spPr>
            <a:xfrm flipV="1">
              <a:off x="2152" y="5527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9" name="直接连接符 19"/>
            <p:cNvCxnSpPr/>
            <p:nvPr/>
          </p:nvCxnSpPr>
          <p:spPr>
            <a:xfrm flipV="1">
              <a:off x="2295" y="10235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95" name="菱形 20">
            <a:hlinkClick r:id="" action="ppaction://customshow?id=2&amp;return=true"/>
          </p:cNvPr>
          <p:cNvSpPr/>
          <p:nvPr/>
        </p:nvSpPr>
        <p:spPr>
          <a:xfrm>
            <a:off x="1638300" y="1663700"/>
            <a:ext cx="1797050" cy="1797050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7" name="菱形 22">
            <a:hlinkClick r:id="" action="ppaction://customshow?id=1&amp;return=true"/>
          </p:cNvPr>
          <p:cNvSpPr/>
          <p:nvPr/>
        </p:nvSpPr>
        <p:spPr>
          <a:xfrm>
            <a:off x="2867025" y="1635125"/>
            <a:ext cx="1797050" cy="179705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8" name="菱形 23">
            <a:hlinkClick r:id="" action="ppaction://customshow?id=3&amp;return=true"/>
          </p:cNvPr>
          <p:cNvSpPr/>
          <p:nvPr/>
        </p:nvSpPr>
        <p:spPr>
          <a:xfrm>
            <a:off x="5324475" y="1635125"/>
            <a:ext cx="1797050" cy="179705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9" name="菱形 24">
            <a:hlinkClick r:id="" action="ppaction://customshow?id=0&amp;return=true"/>
          </p:cNvPr>
          <p:cNvSpPr/>
          <p:nvPr/>
        </p:nvSpPr>
        <p:spPr>
          <a:xfrm>
            <a:off x="4095750" y="1635125"/>
            <a:ext cx="1797050" cy="1797050"/>
          </a:xfrm>
          <a:prstGeom prst="diamond">
            <a:avLst/>
          </a:prstGeom>
          <a:blipFill rotWithShape="1">
            <a:blip r:embed="rId5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3324" name="文本框 3"/>
          <p:cNvSpPr txBox="1"/>
          <p:nvPr/>
        </p:nvSpPr>
        <p:spPr>
          <a:xfrm>
            <a:off x="898525" y="3790950"/>
            <a:ext cx="7077075" cy="25479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一月你还没有出现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二月你睡在隔壁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三月下起了大雨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四月里遍地蔷薇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五月我们对面坐着 犹如梦中 就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这样六月到了　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六月里青草盛开 处处芬芳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七月，悲喜交加 麦浪翻滚连同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草地 直到天涯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八月就是八月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八月我守口如瓶 八月里我是瓶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中的水 你是青天的云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九月和十月 是两只眼睛，装满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了大海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你在海上 我在海下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十一月尚未到来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透过它的窗口 我望见了十二月 十二月大雪弥漫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 bldLvl="0" animBg="1"/>
      <p:bldP spid="16397" grpId="0" bldLvl="0" animBg="1"/>
      <p:bldP spid="16398" grpId="0" bldLvl="0" animBg="1"/>
      <p:bldP spid="1639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3"/>
          <p:cNvGrpSpPr/>
          <p:nvPr/>
        </p:nvGrpSpPr>
        <p:grpSpPr>
          <a:xfrm>
            <a:off x="685800" y="474663"/>
            <a:ext cx="2046288" cy="484187"/>
            <a:chOff x="1010" y="1746"/>
            <a:chExt cx="3222" cy="762"/>
          </a:xfrm>
        </p:grpSpPr>
        <p:grpSp>
          <p:nvGrpSpPr>
            <p:cNvPr id="2" name="组合 4"/>
            <p:cNvGrpSpPr/>
            <p:nvPr/>
          </p:nvGrpSpPr>
          <p:grpSpPr>
            <a:xfrm>
              <a:off x="1010" y="1746"/>
              <a:ext cx="3222" cy="762"/>
              <a:chOff x="0" y="0"/>
              <a:chExt cx="3338688" cy="368424"/>
            </a:xfrm>
            <a:solidFill>
              <a:schemeClr val="tx2"/>
            </a:solidFill>
          </p:grpSpPr>
          <p:sp>
            <p:nvSpPr>
              <p:cNvPr id="13325" name="矩形 1"/>
              <p:cNvSpPr/>
              <p:nvPr/>
            </p:nvSpPr>
            <p:spPr>
              <a:xfrm>
                <a:off x="0" y="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6" name="矩形 2"/>
              <p:cNvSpPr/>
              <p:nvPr/>
            </p:nvSpPr>
            <p:spPr>
              <a:xfrm>
                <a:off x="152400" y="15240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7" name="矩形 3"/>
              <p:cNvSpPr/>
              <p:nvPr/>
            </p:nvSpPr>
            <p:spPr>
              <a:xfrm>
                <a:off x="3122664" y="108011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</p:grpSp>
        <p:sp>
          <p:nvSpPr>
            <p:cNvPr id="14339" name="矩形 5"/>
            <p:cNvSpPr/>
            <p:nvPr/>
          </p:nvSpPr>
          <p:spPr>
            <a:xfrm>
              <a:off x="1462" y="1747"/>
              <a:ext cx="220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画风鉴赏</a:t>
              </a:r>
            </a:p>
          </p:txBody>
        </p:sp>
      </p:grpSp>
      <p:grpSp>
        <p:nvGrpSpPr>
          <p:cNvPr id="14340" name="组合 6"/>
          <p:cNvGrpSpPr/>
          <p:nvPr/>
        </p:nvGrpSpPr>
        <p:grpSpPr>
          <a:xfrm>
            <a:off x="1357313" y="3554413"/>
            <a:ext cx="6318250" cy="3003550"/>
            <a:chOff x="2152" y="5527"/>
            <a:chExt cx="9950" cy="4730"/>
          </a:xfrm>
        </p:grpSpPr>
        <p:sp>
          <p:nvSpPr>
            <p:cNvPr id="16391" name="矩形 16"/>
            <p:cNvSpPr/>
            <p:nvPr/>
          </p:nvSpPr>
          <p:spPr>
            <a:xfrm>
              <a:off x="2322" y="5807"/>
              <a:ext cx="9780" cy="3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fontAlgn="base" hangingPunct="1"/>
              <a:r>
                <a:rPr lang="zh-CN" altLang="en-US" sz="825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行楷" panose="02010800040101010101" charset="-122"/>
                </a:rPr>
                <a:t>。</a:t>
              </a:r>
              <a:endPara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endParaRPr>
            </a:p>
          </p:txBody>
        </p:sp>
        <p:cxnSp>
          <p:nvCxnSpPr>
            <p:cNvPr id="14342" name="直接连接符 18"/>
            <p:cNvCxnSpPr/>
            <p:nvPr/>
          </p:nvCxnSpPr>
          <p:spPr>
            <a:xfrm flipV="1">
              <a:off x="2152" y="5527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3" name="直接连接符 19"/>
            <p:cNvCxnSpPr/>
            <p:nvPr/>
          </p:nvCxnSpPr>
          <p:spPr>
            <a:xfrm flipV="1">
              <a:off x="2295" y="10235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95" name="菱形 20">
            <a:hlinkClick r:id="" action="ppaction://customshow?id=4&amp;return=true"/>
          </p:cNvPr>
          <p:cNvSpPr/>
          <p:nvPr/>
        </p:nvSpPr>
        <p:spPr>
          <a:xfrm>
            <a:off x="1638300" y="1635125"/>
            <a:ext cx="1797050" cy="1797050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7" name="菱形 22">
            <a:hlinkClick r:id="" action="ppaction://customshow?id=7&amp;return=true"/>
          </p:cNvPr>
          <p:cNvSpPr/>
          <p:nvPr/>
        </p:nvSpPr>
        <p:spPr>
          <a:xfrm>
            <a:off x="2867025" y="1635125"/>
            <a:ext cx="1797050" cy="179705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8" name="菱形 23">
            <a:hlinkClick r:id="" action="ppaction://customshow?id=5&amp;return=true"/>
          </p:cNvPr>
          <p:cNvSpPr/>
          <p:nvPr/>
        </p:nvSpPr>
        <p:spPr>
          <a:xfrm>
            <a:off x="5324475" y="1635125"/>
            <a:ext cx="1797050" cy="179705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9" name="菱形 24">
            <a:hlinkClick r:id="" action="ppaction://customshow?id=6&amp;return=true"/>
          </p:cNvPr>
          <p:cNvSpPr/>
          <p:nvPr/>
        </p:nvSpPr>
        <p:spPr>
          <a:xfrm>
            <a:off x="4095750" y="1635125"/>
            <a:ext cx="1797050" cy="1797050"/>
          </a:xfrm>
          <a:prstGeom prst="diamond">
            <a:avLst/>
          </a:prstGeom>
          <a:blipFill rotWithShape="1">
            <a:blip r:embed="rId5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4348" name="文本框 3"/>
          <p:cNvSpPr txBox="1"/>
          <p:nvPr/>
        </p:nvSpPr>
        <p:spPr>
          <a:xfrm>
            <a:off x="898525" y="3790950"/>
            <a:ext cx="7077075" cy="25479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一月你还没有出现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二月你睡在隔壁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三月下起了大雨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四月里遍地蔷薇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五月我们对面坐着 犹如梦中 就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这样六月到了　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六月里青草盛开 处处芬芳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七月，悲喜交加 麦浪翻滚连同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草地 直到天涯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八月就是八月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八月我守口如瓶 八月里我是瓶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中的水 你是青天的云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九月和十月 是两只眼睛，装满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了大海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你在海上 我在海下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十一月尚未到来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透过它的窗口 我望见了十二月 十二月大雪弥漫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 bldLvl="0" animBg="1"/>
      <p:bldP spid="16397" grpId="0" bldLvl="0" animBg="1"/>
      <p:bldP spid="16398" grpId="0" bldLvl="0" animBg="1"/>
      <p:bldP spid="1639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6" name="TextBox 2"/>
          <p:cNvSpPr/>
          <p:nvPr/>
        </p:nvSpPr>
        <p:spPr>
          <a:xfrm>
            <a:off x="5443038" y="2392363"/>
            <a:ext cx="2344737" cy="461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SAVE（救赎）</a:t>
            </a:r>
          </a:p>
        </p:txBody>
      </p:sp>
      <p:sp>
        <p:nvSpPr>
          <p:cNvPr id="8221" name="TextBox 9"/>
          <p:cNvSpPr/>
          <p:nvPr/>
        </p:nvSpPr>
        <p:spPr>
          <a:xfrm>
            <a:off x="5443038" y="5373483"/>
            <a:ext cx="2584914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受众更广，增加游戏的可玩性，挑战性，可拓展性</a:t>
            </a:r>
          </a:p>
        </p:txBody>
      </p:sp>
      <p:sp>
        <p:nvSpPr>
          <p:cNvPr id="8222" name="TextBox 10"/>
          <p:cNvSpPr/>
          <p:nvPr/>
        </p:nvSpPr>
        <p:spPr>
          <a:xfrm>
            <a:off x="1402850" y="2392363"/>
            <a:ext cx="2344738" cy="461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/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传统类RPG游戏</a:t>
            </a:r>
          </a:p>
        </p:txBody>
      </p:sp>
      <p:sp>
        <p:nvSpPr>
          <p:cNvPr id="8223" name="矩形 11"/>
          <p:cNvSpPr/>
          <p:nvPr/>
        </p:nvSpPr>
        <p:spPr>
          <a:xfrm>
            <a:off x="2709052" y="3059608"/>
            <a:ext cx="91471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r"/>
            <a:r>
              <a:rPr lang="en-US" altLang="zh-CN" sz="2400" dirty="0">
                <a:latin typeface="Bell MT" panose="02020503060305020303" pitchFamily="18" charset="0"/>
                <a:ea typeface="华文中宋" panose="02010600040101010101" charset="-122"/>
              </a:rPr>
              <a:t>Unity</a:t>
            </a:r>
          </a:p>
        </p:txBody>
      </p:sp>
      <p:sp>
        <p:nvSpPr>
          <p:cNvPr id="8228" name="椭圆 19"/>
          <p:cNvSpPr/>
          <p:nvPr/>
        </p:nvSpPr>
        <p:spPr>
          <a:xfrm>
            <a:off x="4247650" y="3467100"/>
            <a:ext cx="666750" cy="66675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8229" name="组合 3"/>
          <p:cNvGrpSpPr/>
          <p:nvPr/>
        </p:nvGrpSpPr>
        <p:grpSpPr>
          <a:xfrm>
            <a:off x="4581025" y="2540000"/>
            <a:ext cx="0" cy="2482850"/>
            <a:chOff x="0" y="0"/>
            <a:chExt cx="1" cy="2481626"/>
          </a:xfrm>
        </p:grpSpPr>
        <p:sp>
          <p:nvSpPr>
            <p:cNvPr id="15385" name="直接连接符 18"/>
            <p:cNvSpPr/>
            <p:nvPr/>
          </p:nvSpPr>
          <p:spPr>
            <a:xfrm>
              <a:off x="0" y="0"/>
              <a:ext cx="1" cy="927158"/>
            </a:xfrm>
            <a:prstGeom prst="line">
              <a:avLst/>
            </a:prstGeom>
            <a:ln w="952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5386" name="直接连接符 16"/>
            <p:cNvSpPr/>
            <p:nvPr/>
          </p:nvSpPr>
          <p:spPr>
            <a:xfrm>
              <a:off x="0" y="1593122"/>
              <a:ext cx="1" cy="888504"/>
            </a:xfrm>
            <a:prstGeom prst="line">
              <a:avLst/>
            </a:prstGeom>
            <a:ln w="952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2" name="TextBox 9"/>
          <p:cNvSpPr/>
          <p:nvPr/>
        </p:nvSpPr>
        <p:spPr>
          <a:xfrm>
            <a:off x="990100" y="4838154"/>
            <a:ext cx="2728913" cy="584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/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受众多为十几岁的青少年</a:t>
            </a:r>
            <a:endParaRPr lang="en-US" altLang="zh-CN" sz="1600" dirty="0">
              <a:solidFill>
                <a:srgbClr val="FEFEFE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  <a:p>
            <a:pPr algn="r"/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题材偏为单一</a:t>
            </a:r>
            <a:endParaRPr lang="en-US" altLang="zh-CN" sz="1600" dirty="0">
              <a:solidFill>
                <a:srgbClr val="FEFEFE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5CE9EDB-E5D5-4FBC-8459-796FDC3B5B30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39" name="TextBox 3">
              <a:extLst>
                <a:ext uri="{FF2B5EF4-FFF2-40B4-BE49-F238E27FC236}">
                  <a16:creationId xmlns:a16="http://schemas.microsoft.com/office/drawing/2014/main" id="{D94B6DC0-D1D4-4E4A-9D1B-6587EA99F9B3}"/>
                </a:ext>
              </a:extLst>
            </p:cNvPr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游戏潜力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9">
              <a:extLst>
                <a:ext uri="{FF2B5EF4-FFF2-40B4-BE49-F238E27FC236}">
                  <a16:creationId xmlns:a16="http://schemas.microsoft.com/office/drawing/2014/main" id="{7B48A9E2-1F27-45F7-867E-FA1B23CD59B0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1" name="任意多边形 67">
              <a:extLst>
                <a:ext uri="{FF2B5EF4-FFF2-40B4-BE49-F238E27FC236}">
                  <a16:creationId xmlns:a16="http://schemas.microsoft.com/office/drawing/2014/main" id="{BCC631D6-750C-4CE6-93B8-6A001C817D6B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2" name="组合 68">
              <a:extLst>
                <a:ext uri="{FF2B5EF4-FFF2-40B4-BE49-F238E27FC236}">
                  <a16:creationId xmlns:a16="http://schemas.microsoft.com/office/drawing/2014/main" id="{818E5D65-BB43-4050-94DD-4FE58F2602CF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46" name="任意多边形 69">
                <a:extLst>
                  <a:ext uri="{FF2B5EF4-FFF2-40B4-BE49-F238E27FC236}">
                    <a16:creationId xmlns:a16="http://schemas.microsoft.com/office/drawing/2014/main" id="{36D32C69-7516-437F-9084-EFA7E3821007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任意多边形 70">
                <a:extLst>
                  <a:ext uri="{FF2B5EF4-FFF2-40B4-BE49-F238E27FC236}">
                    <a16:creationId xmlns:a16="http://schemas.microsoft.com/office/drawing/2014/main" id="{4AA56E37-EE41-4340-B441-1FE6190E488A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任意多边形 71">
                <a:extLst>
                  <a:ext uri="{FF2B5EF4-FFF2-40B4-BE49-F238E27FC236}">
                    <a16:creationId xmlns:a16="http://schemas.microsoft.com/office/drawing/2014/main" id="{26AAF29C-F07F-4E76-A50E-B363647A10AC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任意多边形 72">
                <a:extLst>
                  <a:ext uri="{FF2B5EF4-FFF2-40B4-BE49-F238E27FC236}">
                    <a16:creationId xmlns:a16="http://schemas.microsoft.com/office/drawing/2014/main" id="{367CE66B-592A-43BF-8E2C-9209EA974817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任意多边形 73">
                <a:extLst>
                  <a:ext uri="{FF2B5EF4-FFF2-40B4-BE49-F238E27FC236}">
                    <a16:creationId xmlns:a16="http://schemas.microsoft.com/office/drawing/2014/main" id="{F3B59FBD-07DC-4F38-B4CB-2C86AC2821C6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任意多边形 74">
                <a:extLst>
                  <a:ext uri="{FF2B5EF4-FFF2-40B4-BE49-F238E27FC236}">
                    <a16:creationId xmlns:a16="http://schemas.microsoft.com/office/drawing/2014/main" id="{9A05D39E-FA4F-40A5-9282-C0FDB0A4950D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任意多边形 75">
                <a:extLst>
                  <a:ext uri="{FF2B5EF4-FFF2-40B4-BE49-F238E27FC236}">
                    <a16:creationId xmlns:a16="http://schemas.microsoft.com/office/drawing/2014/main" id="{2171B49A-8395-4B92-8828-88E09FFEC56D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AC162641-46CE-4195-9F55-1394C372CF13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44" name="梯形 21">
                <a:extLst>
                  <a:ext uri="{FF2B5EF4-FFF2-40B4-BE49-F238E27FC236}">
                    <a16:creationId xmlns:a16="http://schemas.microsoft.com/office/drawing/2014/main" id="{43A640B8-B2BE-4244-B3F0-5BCAA9834C42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45" name="文本框 2">
                <a:extLst>
                  <a:ext uri="{FF2B5EF4-FFF2-40B4-BE49-F238E27FC236}">
                    <a16:creationId xmlns:a16="http://schemas.microsoft.com/office/drawing/2014/main" id="{212B57E2-FA78-43F6-B651-75E5145796A7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  <p:sp>
        <p:nvSpPr>
          <p:cNvPr id="53" name="矩形 11">
            <a:extLst>
              <a:ext uri="{FF2B5EF4-FFF2-40B4-BE49-F238E27FC236}">
                <a16:creationId xmlns:a16="http://schemas.microsoft.com/office/drawing/2014/main" id="{0024B680-A7DB-48E6-B220-03DF547F2DC5}"/>
              </a:ext>
            </a:extLst>
          </p:cNvPr>
          <p:cNvSpPr/>
          <p:nvPr/>
        </p:nvSpPr>
        <p:spPr>
          <a:xfrm>
            <a:off x="5546225" y="3059609"/>
            <a:ext cx="91471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r>
              <a:rPr lang="en-US" altLang="zh-CN" sz="2400" dirty="0">
                <a:latin typeface="Bell MT" panose="02020503060305020303" pitchFamily="18" charset="0"/>
                <a:ea typeface="华文中宋" panose="02010600040101010101" charset="-122"/>
              </a:rPr>
              <a:t>QT</a:t>
            </a:r>
          </a:p>
        </p:txBody>
      </p:sp>
      <p:sp>
        <p:nvSpPr>
          <p:cNvPr id="54" name="矩形 11">
            <a:extLst>
              <a:ext uri="{FF2B5EF4-FFF2-40B4-BE49-F238E27FC236}">
                <a16:creationId xmlns:a16="http://schemas.microsoft.com/office/drawing/2014/main" id="{72C9A84B-20B6-4A82-9CD6-A05BF49AC8B7}"/>
              </a:ext>
            </a:extLst>
          </p:cNvPr>
          <p:cNvSpPr/>
          <p:nvPr/>
        </p:nvSpPr>
        <p:spPr>
          <a:xfrm>
            <a:off x="1998162" y="3640932"/>
            <a:ext cx="162560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r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恋爱向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5" name="矩形 11">
            <a:extLst>
              <a:ext uri="{FF2B5EF4-FFF2-40B4-BE49-F238E27FC236}">
                <a16:creationId xmlns:a16="http://schemas.microsoft.com/office/drawing/2014/main" id="{E1FB6388-B50E-40FC-9B40-70482934671B}"/>
              </a:ext>
            </a:extLst>
          </p:cNvPr>
          <p:cNvSpPr/>
          <p:nvPr/>
        </p:nvSpPr>
        <p:spPr>
          <a:xfrm>
            <a:off x="2421056" y="4243635"/>
            <a:ext cx="119477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r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平淡向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7" name="矩形 11">
            <a:extLst>
              <a:ext uri="{FF2B5EF4-FFF2-40B4-BE49-F238E27FC236}">
                <a16:creationId xmlns:a16="http://schemas.microsoft.com/office/drawing/2014/main" id="{451911DE-6E4D-423B-8511-186C5D4EA45F}"/>
              </a:ext>
            </a:extLst>
          </p:cNvPr>
          <p:cNvSpPr/>
          <p:nvPr/>
        </p:nvSpPr>
        <p:spPr>
          <a:xfrm>
            <a:off x="5538288" y="3644997"/>
            <a:ext cx="1625600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治愈性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8" name="矩形 11">
            <a:extLst>
              <a:ext uri="{FF2B5EF4-FFF2-40B4-BE49-F238E27FC236}">
                <a16:creationId xmlns:a16="http://schemas.microsoft.com/office/drawing/2014/main" id="{D9CA8188-195C-4676-991D-F5BA81B59CAD}"/>
              </a:ext>
            </a:extLst>
          </p:cNvPr>
          <p:cNvSpPr/>
          <p:nvPr/>
        </p:nvSpPr>
        <p:spPr>
          <a:xfrm>
            <a:off x="5546225" y="4252426"/>
            <a:ext cx="1050766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just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挑战性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9" name="矩形 11">
            <a:extLst>
              <a:ext uri="{FF2B5EF4-FFF2-40B4-BE49-F238E27FC236}">
                <a16:creationId xmlns:a16="http://schemas.microsoft.com/office/drawing/2014/main" id="{E7D280CC-B190-404D-8FE4-FA0FF230636B}"/>
              </a:ext>
            </a:extLst>
          </p:cNvPr>
          <p:cNvSpPr/>
          <p:nvPr/>
        </p:nvSpPr>
        <p:spPr>
          <a:xfrm>
            <a:off x="5546225" y="4838154"/>
            <a:ext cx="1617660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网状交织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14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6" grpId="0" bldLvl="0"/>
      <p:bldP spid="8221" grpId="0" bldLvl="0"/>
      <p:bldP spid="8222" grpId="0" bldLvl="0"/>
      <p:bldP spid="8223" grpId="0" bldLvl="0" animBg="1"/>
      <p:bldP spid="8228" grpId="0" bldLvl="0" animBg="1"/>
      <p:bldP spid="2" grpId="0" bldLvl="0"/>
      <p:bldP spid="53" grpId="0" bldLvl="0" animBg="1"/>
      <p:bldP spid="54" grpId="0" bldLvl="0" animBg="1"/>
      <p:bldP spid="55" grpId="0" bldLvl="0" animBg="1"/>
      <p:bldP spid="57" grpId="0" bldLvl="0" animBg="1"/>
      <p:bldP spid="58" grpId="0" bldLvl="0" animBg="1"/>
      <p:bldP spid="5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3" name="TextBox 10" hidden="1"/>
          <p:cNvSpPr/>
          <p:nvPr/>
        </p:nvSpPr>
        <p:spPr>
          <a:xfrm>
            <a:off x="4716463" y="3321050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194" name="组合 25"/>
          <p:cNvGrpSpPr/>
          <p:nvPr/>
        </p:nvGrpSpPr>
        <p:grpSpPr>
          <a:xfrm>
            <a:off x="330905" y="1674750"/>
            <a:ext cx="4874678" cy="1477328"/>
            <a:chOff x="272055" y="388676"/>
            <a:chExt cx="3121926" cy="795266"/>
          </a:xfrm>
        </p:grpSpPr>
        <p:sp>
          <p:nvSpPr>
            <p:cNvPr id="7184" name="TextBox 16"/>
            <p:cNvSpPr/>
            <p:nvPr/>
          </p:nvSpPr>
          <p:spPr>
            <a:xfrm>
              <a:off x="272055" y="388676"/>
              <a:ext cx="3121926" cy="7952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I</a:t>
              </a:r>
              <a:r>
                <a:rPr lang="en-US" altLang="zh-CN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’</a:t>
              </a:r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m a silhouette chasing rainbows on my own</a:t>
              </a:r>
              <a:r>
                <a:rPr lang="en-US" altLang="zh-CN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,</a:t>
              </a:r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 </a:t>
              </a:r>
              <a:endParaRPr lang="en-US" altLang="zh-CN" dirty="0">
                <a:solidFill>
                  <a:srgbClr val="FFFFFF"/>
                </a:solidFill>
                <a:latin typeface="Tw Cen MT" panose="020B0602020104020603" pitchFamily="34" charset="0"/>
                <a:ea typeface="华文中宋" panose="02010600040101010101" charset="-122"/>
                <a:sym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but the more i try to move on,</a:t>
              </a:r>
              <a:endParaRPr lang="en-US" altLang="zh-CN" dirty="0">
                <a:solidFill>
                  <a:srgbClr val="FFFFFF"/>
                </a:solidFill>
                <a:latin typeface="Tw Cen MT" panose="020B0602020104020603" pitchFamily="34" charset="0"/>
                <a:ea typeface="华文中宋" panose="02010600040101010101" charset="-122"/>
                <a:sym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the more i feel alone. </a:t>
              </a:r>
              <a:endParaRPr lang="en-US" altLang="zh-CN" dirty="0">
                <a:solidFill>
                  <a:srgbClr val="FFFFFF"/>
                </a:solidFill>
                <a:latin typeface="Tw Cen MT" panose="020B0602020104020603" pitchFamily="34" charset="0"/>
                <a:ea typeface="华文中宋" panose="02010600040101010101" charset="-122"/>
                <a:sym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But i believe the fire i began is burning me alive, the journey i take is saving myself</a:t>
              </a:r>
              <a:r>
                <a:rPr lang="en-US" altLang="zh-CN" dirty="0">
                  <a:solidFill>
                    <a:srgbClr val="FFFFFF"/>
                  </a:solidFill>
                  <a:latin typeface="Tw Cen MT" panose="020B0602020104020603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dirty="0">
                <a:solidFill>
                  <a:srgbClr val="FFFFFF"/>
                </a:solidFill>
                <a:latin typeface="Tw Cen MT" panose="020B0602020104020603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97" name="组合 26" hidden="1"/>
          <p:cNvGrpSpPr/>
          <p:nvPr/>
        </p:nvGrpSpPr>
        <p:grpSpPr>
          <a:xfrm>
            <a:off x="2633663" y="3644900"/>
            <a:ext cx="1925637" cy="1138238"/>
            <a:chOff x="0" y="260698"/>
            <a:chExt cx="1925256" cy="1137004"/>
          </a:xfrm>
        </p:grpSpPr>
        <p:sp>
          <p:nvSpPr>
            <p:cNvPr id="7186" name="TextBox 17"/>
            <p:cNvSpPr/>
            <p:nvPr/>
          </p:nvSpPr>
          <p:spPr>
            <a:xfrm>
              <a:off x="0" y="260698"/>
              <a:ext cx="1925256" cy="11370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加标题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b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文本，尽量与标题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文本语言风格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相符合。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192" name="TextBox 9"/>
          <p:cNvSpPr/>
          <p:nvPr/>
        </p:nvSpPr>
        <p:spPr>
          <a:xfrm>
            <a:off x="-609226" y="4311697"/>
            <a:ext cx="4791539" cy="127727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000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SAVER</a:t>
            </a:r>
            <a:r>
              <a:rPr lang="zh-CN" altLang="en-US" sz="2000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制作组</a:t>
            </a:r>
            <a:r>
              <a:rPr lang="zh-CN" altLang="en-US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信息</a:t>
            </a:r>
          </a:p>
          <a:p>
            <a:pPr algn="r"/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程序 肖宇轩 曾君可 刘俞兰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r"/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美术 陈雨婷  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r"/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策划 樊文娅</a:t>
            </a:r>
          </a:p>
          <a:p>
            <a:endParaRPr lang="zh-CN" altLang="en-US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00" name="TextBox 23"/>
          <p:cNvSpPr/>
          <p:nvPr/>
        </p:nvSpPr>
        <p:spPr>
          <a:xfrm>
            <a:off x="5147425" y="3486079"/>
            <a:ext cx="3312521" cy="113877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需求：</a:t>
            </a:r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我们渴望在继承传统休闲类</a:t>
            </a:r>
            <a:r>
              <a:rPr lang="en-US" altLang="zh-CN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RPG</a:t>
            </a:r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游戏的多结局、多支线的玩法同时，增加游戏的挑战性，玩法的多样性。</a:t>
            </a:r>
          </a:p>
        </p:txBody>
      </p:sp>
      <p:sp>
        <p:nvSpPr>
          <p:cNvPr id="7201" name="椭圆 11"/>
          <p:cNvSpPr/>
          <p:nvPr/>
        </p:nvSpPr>
        <p:spPr>
          <a:xfrm>
            <a:off x="4335742" y="4168629"/>
            <a:ext cx="504825" cy="504825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sz="700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5815887-321F-4DA4-9E16-21E6A5E6191F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7170" name="TextBox 3"/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zh-CN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游戏简介</a:t>
              </a:r>
            </a:p>
          </p:txBody>
        </p:sp>
        <p:sp>
          <p:nvSpPr>
            <p:cNvPr id="7171" name="矩形 19"/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172" name="任意多边形 67"/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73" name="组合 68"/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7174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5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6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7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8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9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0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62E6272-2AF3-4D72-B185-97DC00BBE921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2" name="梯形 21"/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7196" name="文本框 2"/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3" grpId="0" bldLvl="0"/>
      <p:bldP spid="7192" grpId="0"/>
      <p:bldP spid="720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76" name="组合 10"/>
          <p:cNvGrpSpPr/>
          <p:nvPr/>
        </p:nvGrpSpPr>
        <p:grpSpPr>
          <a:xfrm>
            <a:off x="414714" y="2307938"/>
            <a:ext cx="1358900" cy="1358900"/>
            <a:chOff x="9525" y="0"/>
            <a:chExt cx="1358900" cy="1358900"/>
          </a:xfrm>
        </p:grpSpPr>
        <p:sp>
          <p:nvSpPr>
            <p:cNvPr id="16387" name="Oval 8"/>
            <p:cNvSpPr/>
            <p:nvPr/>
          </p:nvSpPr>
          <p:spPr>
            <a:xfrm>
              <a:off x="9525" y="0"/>
              <a:ext cx="1358900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88" name="Oval 13"/>
            <p:cNvSpPr/>
            <p:nvPr/>
          </p:nvSpPr>
          <p:spPr>
            <a:xfrm>
              <a:off x="206524" y="198587"/>
              <a:ext cx="963314" cy="963314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581" name="组合 24"/>
          <p:cNvGrpSpPr/>
          <p:nvPr/>
        </p:nvGrpSpPr>
        <p:grpSpPr>
          <a:xfrm>
            <a:off x="2143501" y="2307938"/>
            <a:ext cx="1358900" cy="1358900"/>
            <a:chOff x="9525" y="0"/>
            <a:chExt cx="1358900" cy="1358900"/>
          </a:xfrm>
        </p:grpSpPr>
        <p:sp>
          <p:nvSpPr>
            <p:cNvPr id="16390" name="Oval 29"/>
            <p:cNvSpPr/>
            <p:nvPr/>
          </p:nvSpPr>
          <p:spPr>
            <a:xfrm>
              <a:off x="9525" y="0"/>
              <a:ext cx="1358900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1" name="Oval 31"/>
            <p:cNvSpPr>
              <a:spLocks noChangeAspect="1"/>
            </p:cNvSpPr>
            <p:nvPr/>
          </p:nvSpPr>
          <p:spPr>
            <a:xfrm>
              <a:off x="206575" y="197050"/>
              <a:ext cx="964800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92" name="Rectangle 32"/>
            <p:cNvSpPr/>
            <p:nvPr/>
          </p:nvSpPr>
          <p:spPr>
            <a:xfrm>
              <a:off x="299047" y="449263"/>
              <a:ext cx="792480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程序</a:t>
              </a:r>
            </a:p>
          </p:txBody>
        </p:sp>
      </p:grpSp>
      <p:grpSp>
        <p:nvGrpSpPr>
          <p:cNvPr id="23586" name="组合 29"/>
          <p:cNvGrpSpPr/>
          <p:nvPr/>
        </p:nvGrpSpPr>
        <p:grpSpPr>
          <a:xfrm>
            <a:off x="3872289" y="2307938"/>
            <a:ext cx="1357312" cy="1358900"/>
            <a:chOff x="9525" y="0"/>
            <a:chExt cx="1357312" cy="1358900"/>
          </a:xfrm>
        </p:grpSpPr>
        <p:sp>
          <p:nvSpPr>
            <p:cNvPr id="16394" name="Oval 35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5" name="Oval 37"/>
            <p:cNvSpPr/>
            <p:nvPr/>
          </p:nvSpPr>
          <p:spPr>
            <a:xfrm>
              <a:off x="205781" y="197050"/>
              <a:ext cx="964800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96" name="Rectangle 38"/>
            <p:cNvSpPr/>
            <p:nvPr/>
          </p:nvSpPr>
          <p:spPr>
            <a:xfrm>
              <a:off x="298239" y="449263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程序</a:t>
              </a:r>
            </a:p>
          </p:txBody>
        </p:sp>
      </p:grpSp>
      <p:grpSp>
        <p:nvGrpSpPr>
          <p:cNvPr id="23591" name="组合 34"/>
          <p:cNvGrpSpPr/>
          <p:nvPr/>
        </p:nvGrpSpPr>
        <p:grpSpPr>
          <a:xfrm>
            <a:off x="5599489" y="2307938"/>
            <a:ext cx="1357312" cy="1358900"/>
            <a:chOff x="9525" y="0"/>
            <a:chExt cx="1357312" cy="1358900"/>
          </a:xfrm>
        </p:grpSpPr>
        <p:sp>
          <p:nvSpPr>
            <p:cNvPr id="16398" name="Oval 41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9" name="Oval 43"/>
            <p:cNvSpPr>
              <a:spLocks noChangeAspect="1"/>
            </p:cNvSpPr>
            <p:nvPr/>
          </p:nvSpPr>
          <p:spPr>
            <a:xfrm>
              <a:off x="206390" y="197050"/>
              <a:ext cx="963582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00" name="Rectangle 44"/>
            <p:cNvSpPr/>
            <p:nvPr/>
          </p:nvSpPr>
          <p:spPr>
            <a:xfrm>
              <a:off x="298240" y="449263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美术</a:t>
              </a:r>
            </a:p>
          </p:txBody>
        </p:sp>
      </p:grpSp>
      <p:sp>
        <p:nvSpPr>
          <p:cNvPr id="23596" name="TextBox 39"/>
          <p:cNvSpPr/>
          <p:nvPr/>
        </p:nvSpPr>
        <p:spPr>
          <a:xfrm>
            <a:off x="225801" y="4289932"/>
            <a:ext cx="1728788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肖宇轩</a:t>
            </a:r>
          </a:p>
        </p:txBody>
      </p:sp>
      <p:sp>
        <p:nvSpPr>
          <p:cNvPr id="23597" name="TextBox 40"/>
          <p:cNvSpPr/>
          <p:nvPr/>
        </p:nvSpPr>
        <p:spPr>
          <a:xfrm>
            <a:off x="1965701" y="4289932"/>
            <a:ext cx="1728788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曾君可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98" name="TextBox 41"/>
          <p:cNvSpPr/>
          <p:nvPr/>
        </p:nvSpPr>
        <p:spPr>
          <a:xfrm>
            <a:off x="3694489" y="4289932"/>
            <a:ext cx="1727200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刘俞兰</a:t>
            </a:r>
          </a:p>
        </p:txBody>
      </p:sp>
      <p:sp>
        <p:nvSpPr>
          <p:cNvPr id="23599" name="TextBox 42"/>
          <p:cNvSpPr/>
          <p:nvPr/>
        </p:nvSpPr>
        <p:spPr>
          <a:xfrm>
            <a:off x="5421689" y="4289932"/>
            <a:ext cx="1728787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陈雨婷</a:t>
            </a:r>
            <a:endParaRPr lang="zh-CN" altLang="en-US" sz="10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34"/>
          <p:cNvGrpSpPr/>
          <p:nvPr/>
        </p:nvGrpSpPr>
        <p:grpSpPr>
          <a:xfrm>
            <a:off x="7267951" y="2307938"/>
            <a:ext cx="1357313" cy="1358900"/>
            <a:chOff x="9525" y="0"/>
            <a:chExt cx="1357312" cy="1358900"/>
          </a:xfrm>
        </p:grpSpPr>
        <p:sp>
          <p:nvSpPr>
            <p:cNvPr id="16426" name="Oval 41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427" name="Oval 43"/>
            <p:cNvSpPr>
              <a:spLocks noChangeAspect="1"/>
            </p:cNvSpPr>
            <p:nvPr/>
          </p:nvSpPr>
          <p:spPr>
            <a:xfrm>
              <a:off x="206390" y="197050"/>
              <a:ext cx="963582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28" name="Rectangle 44"/>
            <p:cNvSpPr/>
            <p:nvPr/>
          </p:nvSpPr>
          <p:spPr>
            <a:xfrm>
              <a:off x="298240" y="449263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策划</a:t>
              </a:r>
            </a:p>
          </p:txBody>
        </p:sp>
      </p:grpSp>
      <p:sp>
        <p:nvSpPr>
          <p:cNvPr id="9" name="TextBox 42"/>
          <p:cNvSpPr/>
          <p:nvPr/>
        </p:nvSpPr>
        <p:spPr>
          <a:xfrm>
            <a:off x="7117139" y="4289932"/>
            <a:ext cx="1728787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樊文娅</a:t>
            </a:r>
          </a:p>
        </p:txBody>
      </p:sp>
      <p:sp>
        <p:nvSpPr>
          <p:cNvPr id="16430" name="文本框 11"/>
          <p:cNvSpPr txBox="1"/>
          <p:nvPr/>
        </p:nvSpPr>
        <p:spPr>
          <a:xfrm>
            <a:off x="677892" y="2757201"/>
            <a:ext cx="832544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24C1DE4-10CD-4C6D-8FC9-DF3D769A8A7F}"/>
              </a:ext>
            </a:extLst>
          </p:cNvPr>
          <p:cNvGrpSpPr/>
          <p:nvPr/>
        </p:nvGrpSpPr>
        <p:grpSpPr>
          <a:xfrm>
            <a:off x="9525" y="261044"/>
            <a:ext cx="8910638" cy="1561199"/>
            <a:chOff x="9525" y="832751"/>
            <a:chExt cx="8910638" cy="1561199"/>
          </a:xfrm>
        </p:grpSpPr>
        <p:sp>
          <p:nvSpPr>
            <p:cNvPr id="49" name="TextBox 3">
              <a:extLst>
                <a:ext uri="{FF2B5EF4-FFF2-40B4-BE49-F238E27FC236}">
                  <a16:creationId xmlns:a16="http://schemas.microsoft.com/office/drawing/2014/main" id="{F0C4AAC9-3786-4F36-B3B2-5077113FD115}"/>
                </a:ext>
              </a:extLst>
            </p:cNvPr>
            <p:cNvSpPr/>
            <p:nvPr/>
          </p:nvSpPr>
          <p:spPr>
            <a:xfrm>
              <a:off x="900051" y="832751"/>
              <a:ext cx="2663963" cy="9541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SAVER</a:t>
              </a:r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制作组成长收获</a:t>
              </a:r>
              <a:endPara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19">
              <a:extLst>
                <a:ext uri="{FF2B5EF4-FFF2-40B4-BE49-F238E27FC236}">
                  <a16:creationId xmlns:a16="http://schemas.microsoft.com/office/drawing/2014/main" id="{07AC9C20-E8ED-477A-8CA5-C48893EE5B46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1" name="任意多边形 67">
              <a:extLst>
                <a:ext uri="{FF2B5EF4-FFF2-40B4-BE49-F238E27FC236}">
                  <a16:creationId xmlns:a16="http://schemas.microsoft.com/office/drawing/2014/main" id="{A2BB73FA-4906-48E5-9386-4931AF76C121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" name="组合 68">
              <a:extLst>
                <a:ext uri="{FF2B5EF4-FFF2-40B4-BE49-F238E27FC236}">
                  <a16:creationId xmlns:a16="http://schemas.microsoft.com/office/drawing/2014/main" id="{DC0B692B-B3F1-40A5-B68F-14FB370E081B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56" name="任意多边形 69">
                <a:extLst>
                  <a:ext uri="{FF2B5EF4-FFF2-40B4-BE49-F238E27FC236}">
                    <a16:creationId xmlns:a16="http://schemas.microsoft.com/office/drawing/2014/main" id="{F9392B6E-00B1-493A-8B5F-E76D6D4ADAC4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任意多边形 70">
                <a:extLst>
                  <a:ext uri="{FF2B5EF4-FFF2-40B4-BE49-F238E27FC236}">
                    <a16:creationId xmlns:a16="http://schemas.microsoft.com/office/drawing/2014/main" id="{3C0A6FBE-9DB1-4069-809D-AC627FA70306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任意多边形 71">
                <a:extLst>
                  <a:ext uri="{FF2B5EF4-FFF2-40B4-BE49-F238E27FC236}">
                    <a16:creationId xmlns:a16="http://schemas.microsoft.com/office/drawing/2014/main" id="{1F619267-3299-4AD3-B7E3-69F576D39742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任意多边形 72">
                <a:extLst>
                  <a:ext uri="{FF2B5EF4-FFF2-40B4-BE49-F238E27FC236}">
                    <a16:creationId xmlns:a16="http://schemas.microsoft.com/office/drawing/2014/main" id="{D6977EC7-7DC4-403F-BC78-7C89DE9080C8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任意多边形 73">
                <a:extLst>
                  <a:ext uri="{FF2B5EF4-FFF2-40B4-BE49-F238E27FC236}">
                    <a16:creationId xmlns:a16="http://schemas.microsoft.com/office/drawing/2014/main" id="{F0301B59-FB21-4E52-9094-C75BECEAA82F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任意多边形 74">
                <a:extLst>
                  <a:ext uri="{FF2B5EF4-FFF2-40B4-BE49-F238E27FC236}">
                    <a16:creationId xmlns:a16="http://schemas.microsoft.com/office/drawing/2014/main" id="{CD63DC45-105D-4C44-B765-518184444669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任意多边形 75">
                <a:extLst>
                  <a:ext uri="{FF2B5EF4-FFF2-40B4-BE49-F238E27FC236}">
                    <a16:creationId xmlns:a16="http://schemas.microsoft.com/office/drawing/2014/main" id="{6A6D4382-436E-4AC5-80D6-4C4D40ED280E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547BCF7-EF26-4ED6-87A2-F8F5EAA8C0DE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54" name="梯形 21">
                <a:extLst>
                  <a:ext uri="{FF2B5EF4-FFF2-40B4-BE49-F238E27FC236}">
                    <a16:creationId xmlns:a16="http://schemas.microsoft.com/office/drawing/2014/main" id="{FE90CF86-CEB1-4916-B8BE-9F9BD243EB4B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55" name="文本框 2">
                <a:extLst>
                  <a:ext uri="{FF2B5EF4-FFF2-40B4-BE49-F238E27FC236}">
                    <a16:creationId xmlns:a16="http://schemas.microsoft.com/office/drawing/2014/main" id="{4920AE29-A691-4966-A405-7F5BF5E16B68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7" dur="2000"/>
                                        <p:tgtEl>
                                          <p:spTgt spid="2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0" dur="20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3" dur="20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6" dur="20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96" grpId="0" bldLvl="0"/>
      <p:bldP spid="23597" grpId="0" bldLvl="0"/>
      <p:bldP spid="23598" grpId="0" bldLvl="0"/>
      <p:bldP spid="23599" grpId="0" bldLvl="0"/>
      <p:bldP spid="9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2A944B-494E-4F6D-98CE-5B36F532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1ADFB0-38F1-4D02-8D05-B7DC7B8A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049"/>
            <a:ext cx="9144000" cy="25839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47ECF2-A1D5-487B-B09B-BCF35CBAD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38" y="275049"/>
            <a:ext cx="6591471" cy="49492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046058-307E-423B-A27C-53BA20DD9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" y="2621989"/>
            <a:ext cx="7132678" cy="392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2178050" y="4014788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7412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3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1188047" y="2827371"/>
            <a:ext cx="6048375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5400" dirty="0">
                <a:solidFill>
                  <a:srgbClr val="FFFFFF"/>
                </a:solidFill>
                <a:latin typeface="Tw Cen MT" panose="020B0602020104020603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Thanks Watch</a:t>
            </a:r>
            <a:endParaRPr lang="zh-CN" altLang="en-US" sz="5400" dirty="0">
              <a:solidFill>
                <a:srgbClr val="FFFFFF"/>
              </a:solidFill>
              <a:latin typeface="Tw Cen MT" panose="020B0602020104020603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2379663"/>
            <a:ext cx="1131887" cy="1995487"/>
            <a:chOff x="0" y="0"/>
            <a:chExt cx="1090612" cy="1921760"/>
          </a:xfrm>
        </p:grpSpPr>
        <p:sp>
          <p:nvSpPr>
            <p:cNvPr id="1741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8437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8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3182938"/>
            <a:ext cx="1131887" cy="1995487"/>
            <a:chOff x="0" y="0"/>
            <a:chExt cx="1090612" cy="1921760"/>
          </a:xfrm>
        </p:grpSpPr>
        <p:sp>
          <p:nvSpPr>
            <p:cNvPr id="18441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2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3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4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5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6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7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48" name="文本框 3"/>
          <p:cNvSpPr txBox="1"/>
          <p:nvPr/>
        </p:nvSpPr>
        <p:spPr>
          <a:xfrm>
            <a:off x="561975" y="536575"/>
            <a:ext cx="30226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初始界面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3557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8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34925" y="303213"/>
            <a:ext cx="2135188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3561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2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3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4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5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6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7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图片 2" descr="V24$O}JNJ4Z@$@{P7(LGO(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3" y="1162050"/>
            <a:ext cx="6851650" cy="5141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458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4585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7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8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4592" name="图片 1" descr="QQ图片201807111130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8" y="403225"/>
            <a:ext cx="7824787" cy="587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5605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6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5609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0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1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2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3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4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5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5616" name="图片 1" descr="QQ图片201807111459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423863"/>
            <a:ext cx="7835900" cy="5878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6629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0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6633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5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6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9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64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492125"/>
            <a:ext cx="7435850" cy="557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7652" name="图片 4" descr="boo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593725"/>
            <a:ext cx="7532688" cy="565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8676" name="图片 4" descr="sunsh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4" name="TextBox 9"/>
          <p:cNvSpPr/>
          <p:nvPr/>
        </p:nvSpPr>
        <p:spPr>
          <a:xfrm>
            <a:off x="1259681" y="2428875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三大核心</a:t>
            </a:r>
          </a:p>
        </p:txBody>
      </p:sp>
      <p:grpSp>
        <p:nvGrpSpPr>
          <p:cNvPr id="15385" name="组合 10"/>
          <p:cNvGrpSpPr/>
          <p:nvPr/>
        </p:nvGrpSpPr>
        <p:grpSpPr>
          <a:xfrm>
            <a:off x="1187450" y="3149600"/>
            <a:ext cx="6769100" cy="1584325"/>
            <a:chOff x="0" y="0"/>
            <a:chExt cx="6768752" cy="1584176"/>
          </a:xfrm>
        </p:grpSpPr>
        <p:sp>
          <p:nvSpPr>
            <p:cNvPr id="8213" name="直接连接符 11"/>
            <p:cNvSpPr/>
            <p:nvPr/>
          </p:nvSpPr>
          <p:spPr>
            <a:xfrm>
              <a:off x="0" y="0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8214" name="直接连接符 12"/>
            <p:cNvSpPr/>
            <p:nvPr/>
          </p:nvSpPr>
          <p:spPr>
            <a:xfrm>
              <a:off x="0" y="1584176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15388" name="TextBox 13"/>
          <p:cNvSpPr/>
          <p:nvPr/>
        </p:nvSpPr>
        <p:spPr>
          <a:xfrm>
            <a:off x="3779838" y="36195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关卡</a:t>
            </a:r>
          </a:p>
        </p:txBody>
      </p:sp>
      <p:sp>
        <p:nvSpPr>
          <p:cNvPr id="15389" name="直接连接符 14"/>
          <p:cNvSpPr/>
          <p:nvPr/>
        </p:nvSpPr>
        <p:spPr>
          <a:xfrm>
            <a:off x="3419475" y="3305175"/>
            <a:ext cx="1588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0" name="直接连接符 15"/>
          <p:cNvSpPr/>
          <p:nvPr/>
        </p:nvSpPr>
        <p:spPr>
          <a:xfrm>
            <a:off x="5724525" y="3305175"/>
            <a:ext cx="0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2" name="TextBox 17"/>
          <p:cNvSpPr/>
          <p:nvPr/>
        </p:nvSpPr>
        <p:spPr>
          <a:xfrm>
            <a:off x="5995988" y="3619500"/>
            <a:ext cx="17287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剧情</a:t>
            </a:r>
          </a:p>
        </p:txBody>
      </p:sp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TextBox 13"/>
          <p:cNvSpPr/>
          <p:nvPr/>
        </p:nvSpPr>
        <p:spPr>
          <a:xfrm>
            <a:off x="1535113" y="36195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探索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EC9DEB89-B8DF-46D3-B411-D44EBACF1B1F}"/>
              </a:ext>
            </a:extLst>
          </p:cNvPr>
          <p:cNvSpPr/>
          <p:nvPr/>
        </p:nvSpPr>
        <p:spPr>
          <a:xfrm>
            <a:off x="900051" y="652641"/>
            <a:ext cx="20907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核心玩法</a:t>
            </a:r>
            <a:endParaRPr lang="zh-CN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矩形 19">
            <a:extLst>
              <a:ext uri="{FF2B5EF4-FFF2-40B4-BE49-F238E27FC236}">
                <a16:creationId xmlns:a16="http://schemas.microsoft.com/office/drawing/2014/main" id="{B4397E35-79EF-48D5-B8AC-49CE7EE1CF04}"/>
              </a:ext>
            </a:extLst>
          </p:cNvPr>
          <p:cNvSpPr/>
          <p:nvPr/>
        </p:nvSpPr>
        <p:spPr>
          <a:xfrm rot="1865145">
            <a:off x="473139" y="571213"/>
            <a:ext cx="423314" cy="689456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9" name="任意多边形 67">
            <a:extLst>
              <a:ext uri="{FF2B5EF4-FFF2-40B4-BE49-F238E27FC236}">
                <a16:creationId xmlns:a16="http://schemas.microsoft.com/office/drawing/2014/main" id="{8B3FA1D1-C548-423B-A87F-580ED8BB584B}"/>
              </a:ext>
            </a:extLst>
          </p:cNvPr>
          <p:cNvSpPr/>
          <p:nvPr/>
        </p:nvSpPr>
        <p:spPr>
          <a:xfrm rot="429592">
            <a:off x="9525" y="698293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68">
            <a:extLst>
              <a:ext uri="{FF2B5EF4-FFF2-40B4-BE49-F238E27FC236}">
                <a16:creationId xmlns:a16="http://schemas.microsoft.com/office/drawing/2014/main" id="{AE8F325D-3303-4916-AE3C-EB13AD5C9F93}"/>
              </a:ext>
            </a:extLst>
          </p:cNvPr>
          <p:cNvGrpSpPr/>
          <p:nvPr/>
        </p:nvGrpSpPr>
        <p:grpSpPr>
          <a:xfrm>
            <a:off x="8440738" y="456993"/>
            <a:ext cx="479425" cy="844550"/>
            <a:chOff x="0" y="0"/>
            <a:chExt cx="1090612" cy="1921760"/>
          </a:xfrm>
        </p:grpSpPr>
        <p:sp>
          <p:nvSpPr>
            <p:cNvPr id="54" name="任意多边形 69">
              <a:extLst>
                <a:ext uri="{FF2B5EF4-FFF2-40B4-BE49-F238E27FC236}">
                  <a16:creationId xmlns:a16="http://schemas.microsoft.com/office/drawing/2014/main" id="{C2E9393D-E915-4683-849C-86BD64B095BB}"/>
                </a:ext>
              </a:extLst>
            </p:cNvPr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任意多边形 70">
              <a:extLst>
                <a:ext uri="{FF2B5EF4-FFF2-40B4-BE49-F238E27FC236}">
                  <a16:creationId xmlns:a16="http://schemas.microsoft.com/office/drawing/2014/main" id="{A645BF50-1372-4203-9A31-ABFB5CD593BB}"/>
                </a:ext>
              </a:extLst>
            </p:cNvPr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任意多边形 71">
              <a:extLst>
                <a:ext uri="{FF2B5EF4-FFF2-40B4-BE49-F238E27FC236}">
                  <a16:creationId xmlns:a16="http://schemas.microsoft.com/office/drawing/2014/main" id="{52B8F61E-D9FB-435E-8B9B-F5B435653A13}"/>
                </a:ext>
              </a:extLst>
            </p:cNvPr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任意多边形 72">
              <a:extLst>
                <a:ext uri="{FF2B5EF4-FFF2-40B4-BE49-F238E27FC236}">
                  <a16:creationId xmlns:a16="http://schemas.microsoft.com/office/drawing/2014/main" id="{8AB23629-0C88-4C2D-B73E-AA12BA87DAE0}"/>
                </a:ext>
              </a:extLst>
            </p:cNvPr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任意多边形 73">
              <a:extLst>
                <a:ext uri="{FF2B5EF4-FFF2-40B4-BE49-F238E27FC236}">
                  <a16:creationId xmlns:a16="http://schemas.microsoft.com/office/drawing/2014/main" id="{FBA1C91D-8DBD-480C-86F1-BDF56FF8B0C7}"/>
                </a:ext>
              </a:extLst>
            </p:cNvPr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任意多边形 74">
              <a:extLst>
                <a:ext uri="{FF2B5EF4-FFF2-40B4-BE49-F238E27FC236}">
                  <a16:creationId xmlns:a16="http://schemas.microsoft.com/office/drawing/2014/main" id="{B2F2AEFD-C089-400F-B791-6DC6EC6C42B3}"/>
                </a:ext>
              </a:extLst>
            </p:cNvPr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任意多边形 75">
              <a:extLst>
                <a:ext uri="{FF2B5EF4-FFF2-40B4-BE49-F238E27FC236}">
                  <a16:creationId xmlns:a16="http://schemas.microsoft.com/office/drawing/2014/main" id="{E6FE06F4-4034-4731-95BE-A0F99B72A314}"/>
                </a:ext>
              </a:extLst>
            </p:cNvPr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2A401EE-1681-4D67-8B26-20D601A7D144}"/>
              </a:ext>
            </a:extLst>
          </p:cNvPr>
          <p:cNvGrpSpPr/>
          <p:nvPr/>
        </p:nvGrpSpPr>
        <p:grpSpPr>
          <a:xfrm>
            <a:off x="6691937" y="1469818"/>
            <a:ext cx="1655738" cy="336550"/>
            <a:chOff x="6144116" y="1311895"/>
            <a:chExt cx="1655738" cy="336550"/>
          </a:xfrm>
        </p:grpSpPr>
        <p:sp>
          <p:nvSpPr>
            <p:cNvPr id="52" name="梯形 21">
              <a:extLst>
                <a:ext uri="{FF2B5EF4-FFF2-40B4-BE49-F238E27FC236}">
                  <a16:creationId xmlns:a16="http://schemas.microsoft.com/office/drawing/2014/main" id="{547F332B-7AA4-4C74-AEED-0FBB9507439E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3" name="文本框 2">
              <a:extLst>
                <a:ext uri="{FF2B5EF4-FFF2-40B4-BE49-F238E27FC236}">
                  <a16:creationId xmlns:a16="http://schemas.microsoft.com/office/drawing/2014/main" id="{403534EF-9EB7-4F94-92B8-4CA223554CE0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2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4" grpId="0" bldLvl="0"/>
      <p:bldP spid="15388" grpId="0" bldLvl="0"/>
      <p:bldP spid="15392" grpId="0" bldLvl="0"/>
      <p:bldP spid="15393" grpId="0" bldLvl="0"/>
      <p:bldP spid="2" grpId="0" bldLvl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9700" name="图片 4" descr="torna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30724" name="图片 4" descr="mach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</a:p>
        </p:txBody>
      </p:sp>
      <p:sp>
        <p:nvSpPr>
          <p:cNvPr id="31746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747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1748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1749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</a:p>
            </p:txBody>
          </p:sp>
          <p:grpSp>
            <p:nvGrpSpPr>
              <p:cNvPr id="31750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1751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rect l="0" t="0" r="0" b="0"/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52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1753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1754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1755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1756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rect l="0" t="0" r="0" b="0"/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757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1758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759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1760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1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2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3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4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5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6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12" name="直接连接符 23"/>
          <p:cNvSpPr/>
          <p:nvPr/>
        </p:nvSpPr>
        <p:spPr>
          <a:xfrm>
            <a:off x="711200" y="4862513"/>
            <a:ext cx="7721600" cy="1587"/>
          </a:xfrm>
          <a:prstGeom prst="line">
            <a:avLst/>
          </a:prstGeom>
          <a:ln w="9525" cap="flat" cmpd="sng">
            <a:solidFill>
              <a:srgbClr val="FEFEFE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313" name="椭圆 24"/>
          <p:cNvSpPr>
            <a:spLocks noChangeAspect="1"/>
          </p:cNvSpPr>
          <p:nvPr/>
        </p:nvSpPr>
        <p:spPr>
          <a:xfrm>
            <a:off x="1398588" y="4827588"/>
            <a:ext cx="71437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4" name="TextBox 26"/>
          <p:cNvSpPr/>
          <p:nvPr/>
        </p:nvSpPr>
        <p:spPr>
          <a:xfrm>
            <a:off x="755650" y="3757613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公司成立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15" name="直接连接符 29"/>
          <p:cNvSpPr/>
          <p:nvPr/>
        </p:nvSpPr>
        <p:spPr>
          <a:xfrm flipV="1">
            <a:off x="1435100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16" name="椭圆 37"/>
          <p:cNvSpPr/>
          <p:nvPr/>
        </p:nvSpPr>
        <p:spPr>
          <a:xfrm>
            <a:off x="1219200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7" name="直接连接符 38"/>
          <p:cNvSpPr/>
          <p:nvPr/>
        </p:nvSpPr>
        <p:spPr>
          <a:xfrm flipV="1">
            <a:off x="1435100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18" name="椭圆 39"/>
          <p:cNvSpPr>
            <a:spLocks noChangeAspect="1"/>
          </p:cNvSpPr>
          <p:nvPr/>
        </p:nvSpPr>
        <p:spPr>
          <a:xfrm>
            <a:off x="2444750" y="4827588"/>
            <a:ext cx="71438" cy="71437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9" name="TextBox 40"/>
          <p:cNvSpPr/>
          <p:nvPr/>
        </p:nvSpPr>
        <p:spPr>
          <a:xfrm>
            <a:off x="1800225" y="3092450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分公司成立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20" name="直接连接符 41"/>
          <p:cNvSpPr/>
          <p:nvPr/>
        </p:nvSpPr>
        <p:spPr>
          <a:xfrm flipV="1">
            <a:off x="2479675" y="3846513"/>
            <a:ext cx="1588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1" name="椭圆 42"/>
          <p:cNvSpPr/>
          <p:nvPr/>
        </p:nvSpPr>
        <p:spPr>
          <a:xfrm>
            <a:off x="2263775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2" name="直接连接符 43"/>
          <p:cNvSpPr/>
          <p:nvPr/>
        </p:nvSpPr>
        <p:spPr>
          <a:xfrm flipV="1">
            <a:off x="2479675" y="2774950"/>
            <a:ext cx="0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3" name="椭圆 44"/>
          <p:cNvSpPr>
            <a:spLocks noChangeAspect="1"/>
          </p:cNvSpPr>
          <p:nvPr/>
        </p:nvSpPr>
        <p:spPr>
          <a:xfrm>
            <a:off x="3489325" y="4827588"/>
            <a:ext cx="71438" cy="71437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4" name="TextBox 45"/>
          <p:cNvSpPr/>
          <p:nvPr/>
        </p:nvSpPr>
        <p:spPr>
          <a:xfrm>
            <a:off x="2844800" y="3757613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制度完善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25" name="直接连接符 46"/>
          <p:cNvSpPr/>
          <p:nvPr/>
        </p:nvSpPr>
        <p:spPr>
          <a:xfrm flipV="1">
            <a:off x="3524250" y="4521200"/>
            <a:ext cx="1588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6" name="椭圆 47"/>
          <p:cNvSpPr/>
          <p:nvPr/>
        </p:nvSpPr>
        <p:spPr>
          <a:xfrm>
            <a:off x="3308350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7" name="直接连接符 48"/>
          <p:cNvSpPr/>
          <p:nvPr/>
        </p:nvSpPr>
        <p:spPr>
          <a:xfrm flipV="1">
            <a:off x="3524250" y="3438525"/>
            <a:ext cx="1588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8" name="椭圆 49"/>
          <p:cNvSpPr>
            <a:spLocks noChangeAspect="1"/>
          </p:cNvSpPr>
          <p:nvPr/>
        </p:nvSpPr>
        <p:spPr>
          <a:xfrm>
            <a:off x="4533900" y="4827588"/>
            <a:ext cx="71438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9" name="TextBox 50"/>
          <p:cNvSpPr/>
          <p:nvPr/>
        </p:nvSpPr>
        <p:spPr>
          <a:xfrm>
            <a:off x="3889375" y="3092450"/>
            <a:ext cx="1365250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新产品研发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30" name="直接连接符 51"/>
          <p:cNvSpPr/>
          <p:nvPr/>
        </p:nvSpPr>
        <p:spPr>
          <a:xfrm flipV="1">
            <a:off x="4570413" y="3846513"/>
            <a:ext cx="1587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1" name="椭圆 52"/>
          <p:cNvSpPr/>
          <p:nvPr/>
        </p:nvSpPr>
        <p:spPr>
          <a:xfrm>
            <a:off x="4352925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2" name="直接连接符 53"/>
          <p:cNvSpPr/>
          <p:nvPr/>
        </p:nvSpPr>
        <p:spPr>
          <a:xfrm flipV="1">
            <a:off x="4570413" y="2774950"/>
            <a:ext cx="0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3" name="椭圆 54"/>
          <p:cNvSpPr>
            <a:spLocks noChangeAspect="1"/>
          </p:cNvSpPr>
          <p:nvPr/>
        </p:nvSpPr>
        <p:spPr>
          <a:xfrm>
            <a:off x="5578475" y="4827588"/>
            <a:ext cx="73025" cy="71437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4" name="TextBox 55"/>
          <p:cNvSpPr/>
          <p:nvPr/>
        </p:nvSpPr>
        <p:spPr>
          <a:xfrm>
            <a:off x="4935538" y="3757613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新产品上市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35" name="直接连接符 56"/>
          <p:cNvSpPr/>
          <p:nvPr/>
        </p:nvSpPr>
        <p:spPr>
          <a:xfrm flipV="1">
            <a:off x="5614988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6" name="椭圆 57"/>
          <p:cNvSpPr/>
          <p:nvPr/>
        </p:nvSpPr>
        <p:spPr>
          <a:xfrm>
            <a:off x="5399088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7" name="直接连接符 58"/>
          <p:cNvSpPr/>
          <p:nvPr/>
        </p:nvSpPr>
        <p:spPr>
          <a:xfrm flipV="1">
            <a:off x="5614988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8" name="椭圆 59"/>
          <p:cNvSpPr>
            <a:spLocks noChangeAspect="1"/>
          </p:cNvSpPr>
          <p:nvPr/>
        </p:nvSpPr>
        <p:spPr>
          <a:xfrm>
            <a:off x="6623050" y="4827588"/>
            <a:ext cx="73025" cy="71437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9" name="TextBox 60"/>
          <p:cNvSpPr/>
          <p:nvPr/>
        </p:nvSpPr>
        <p:spPr>
          <a:xfrm>
            <a:off x="5980113" y="3092450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年收创新高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0" name="直接连接符 61"/>
          <p:cNvSpPr/>
          <p:nvPr/>
        </p:nvSpPr>
        <p:spPr>
          <a:xfrm flipV="1">
            <a:off x="6659563" y="3846513"/>
            <a:ext cx="1587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1" name="椭圆 62"/>
          <p:cNvSpPr/>
          <p:nvPr/>
        </p:nvSpPr>
        <p:spPr>
          <a:xfrm>
            <a:off x="6443663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2" name="直接连接符 63"/>
          <p:cNvSpPr/>
          <p:nvPr/>
        </p:nvSpPr>
        <p:spPr>
          <a:xfrm flipV="1">
            <a:off x="6659563" y="2774950"/>
            <a:ext cx="1587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3" name="椭圆 64"/>
          <p:cNvSpPr>
            <a:spLocks noChangeAspect="1"/>
          </p:cNvSpPr>
          <p:nvPr/>
        </p:nvSpPr>
        <p:spPr>
          <a:xfrm>
            <a:off x="7669213" y="4827588"/>
            <a:ext cx="71437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4" name="TextBox 65"/>
          <p:cNvSpPr/>
          <p:nvPr/>
        </p:nvSpPr>
        <p:spPr>
          <a:xfrm>
            <a:off x="7024688" y="3757613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布局全球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5" name="直接连接符 66"/>
          <p:cNvSpPr/>
          <p:nvPr/>
        </p:nvSpPr>
        <p:spPr>
          <a:xfrm flipV="1">
            <a:off x="7705725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6" name="椭圆 67"/>
          <p:cNvSpPr/>
          <p:nvPr/>
        </p:nvSpPr>
        <p:spPr>
          <a:xfrm>
            <a:off x="7488238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7" name="直接连接符 68"/>
          <p:cNvSpPr/>
          <p:nvPr/>
        </p:nvSpPr>
        <p:spPr>
          <a:xfrm flipV="1">
            <a:off x="7705725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8" name="TextBox 69"/>
          <p:cNvSpPr/>
          <p:nvPr/>
        </p:nvSpPr>
        <p:spPr>
          <a:xfrm>
            <a:off x="1071563" y="4935538"/>
            <a:ext cx="72548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2009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9" name="TextBox 70"/>
          <p:cNvSpPr/>
          <p:nvPr/>
        </p:nvSpPr>
        <p:spPr>
          <a:xfrm>
            <a:off x="211772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2010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0" name="TextBox 71"/>
          <p:cNvSpPr/>
          <p:nvPr/>
        </p:nvSpPr>
        <p:spPr>
          <a:xfrm>
            <a:off x="3162300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2011</a:t>
            </a:r>
            <a:endParaRPr lang="en-US" altLang="zh-CN" sz="1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1" name="TextBox 72"/>
          <p:cNvSpPr/>
          <p:nvPr/>
        </p:nvSpPr>
        <p:spPr>
          <a:xfrm>
            <a:off x="420687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2012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2" name="TextBox 73"/>
          <p:cNvSpPr/>
          <p:nvPr/>
        </p:nvSpPr>
        <p:spPr>
          <a:xfrm>
            <a:off x="525462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2013</a:t>
            </a:r>
            <a:endParaRPr lang="en-US" altLang="zh-CN" sz="1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3" name="TextBox 74"/>
          <p:cNvSpPr/>
          <p:nvPr/>
        </p:nvSpPr>
        <p:spPr>
          <a:xfrm>
            <a:off x="6296025" y="4935538"/>
            <a:ext cx="727075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2014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4" name="TextBox 75"/>
          <p:cNvSpPr/>
          <p:nvPr/>
        </p:nvSpPr>
        <p:spPr>
          <a:xfrm>
            <a:off x="7342188" y="4935538"/>
            <a:ext cx="72548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 useBgFill="1">
        <p:nvSpPr>
          <p:cNvPr id="31810" name="梯形 21"/>
          <p:cNvSpPr/>
          <p:nvPr/>
        </p:nvSpPr>
        <p:spPr>
          <a:xfrm rot="-5400000">
            <a:off x="1339850" y="3082925"/>
            <a:ext cx="190500" cy="241300"/>
          </a:xfrm>
          <a:custGeom>
            <a:avLst/>
            <a:gdLst/>
            <a:ahLst/>
            <a:cxnLst>
              <a:cxn ang="0">
                <a:pos x="35398" y="38274"/>
              </a:cxn>
              <a:cxn ang="0">
                <a:pos x="35398" y="43370"/>
              </a:cxn>
              <a:cxn ang="0">
                <a:pos x="25966" y="43370"/>
              </a:cxn>
              <a:cxn ang="0">
                <a:pos x="30924" y="38274"/>
              </a:cxn>
              <a:cxn ang="0">
                <a:pos x="35398" y="38274"/>
              </a:cxn>
              <a:cxn ang="0">
                <a:pos x="41193" y="25989"/>
              </a:cxn>
              <a:cxn ang="0">
                <a:pos x="15004" y="51979"/>
              </a:cxn>
              <a:cxn ang="0">
                <a:pos x="15004" y="44200"/>
              </a:cxn>
              <a:cxn ang="0">
                <a:pos x="15644" y="43565"/>
              </a:cxn>
              <a:cxn ang="0">
                <a:pos x="3618" y="43565"/>
              </a:cxn>
              <a:cxn ang="0">
                <a:pos x="0" y="39974"/>
              </a:cxn>
              <a:cxn ang="0">
                <a:pos x="0" y="35543"/>
              </a:cxn>
              <a:cxn ang="0">
                <a:pos x="7857" y="35543"/>
              </a:cxn>
              <a:cxn ang="0">
                <a:pos x="9140" y="34270"/>
              </a:cxn>
              <a:cxn ang="0">
                <a:pos x="9140" y="29179"/>
              </a:cxn>
              <a:cxn ang="0">
                <a:pos x="7857" y="27906"/>
              </a:cxn>
              <a:cxn ang="0">
                <a:pos x="0" y="27906"/>
              </a:cxn>
              <a:cxn ang="0">
                <a:pos x="0" y="12005"/>
              </a:cxn>
              <a:cxn ang="0">
                <a:pos x="3618" y="8414"/>
              </a:cxn>
              <a:cxn ang="0">
                <a:pos x="15644" y="8414"/>
              </a:cxn>
              <a:cxn ang="0">
                <a:pos x="15004" y="7779"/>
              </a:cxn>
              <a:cxn ang="0">
                <a:pos x="15004" y="0"/>
              </a:cxn>
              <a:cxn ang="0">
                <a:pos x="41193" y="25989"/>
              </a:cxn>
            </a:cxnLst>
            <a:rect l="0" t="0" r="0" b="0"/>
            <a:pathLst>
              <a:path w="880987" h="1120183">
                <a:moveTo>
                  <a:pt x="757066" y="824835"/>
                </a:moveTo>
                <a:lnTo>
                  <a:pt x="757066" y="934658"/>
                </a:lnTo>
                <a:lnTo>
                  <a:pt x="555328" y="934658"/>
                </a:lnTo>
                <a:lnTo>
                  <a:pt x="661366" y="824835"/>
                </a:lnTo>
                <a:lnTo>
                  <a:pt x="757066" y="824835"/>
                </a:lnTo>
                <a:close/>
                <a:moveTo>
                  <a:pt x="880987" y="560091"/>
                </a:moveTo>
                <a:lnTo>
                  <a:pt x="320895" y="1120183"/>
                </a:lnTo>
                <a:lnTo>
                  <a:pt x="320895" y="952536"/>
                </a:lnTo>
                <a:lnTo>
                  <a:pt x="334577" y="938854"/>
                </a:lnTo>
                <a:lnTo>
                  <a:pt x="77386" y="938854"/>
                </a:lnTo>
                <a:cubicBezTo>
                  <a:pt x="34647" y="938854"/>
                  <a:pt x="0" y="904207"/>
                  <a:pt x="0" y="861468"/>
                </a:cubicBezTo>
                <a:lnTo>
                  <a:pt x="0" y="765985"/>
                </a:lnTo>
                <a:lnTo>
                  <a:pt x="168046" y="765985"/>
                </a:lnTo>
                <a:cubicBezTo>
                  <a:pt x="183196" y="765985"/>
                  <a:pt x="195477" y="753704"/>
                  <a:pt x="195477" y="738554"/>
                </a:cubicBezTo>
                <a:lnTo>
                  <a:pt x="195477" y="628834"/>
                </a:lnTo>
                <a:cubicBezTo>
                  <a:pt x="195477" y="613684"/>
                  <a:pt x="183196" y="601403"/>
                  <a:pt x="168046" y="601403"/>
                </a:cubicBezTo>
                <a:lnTo>
                  <a:pt x="0" y="601403"/>
                </a:lnTo>
                <a:lnTo>
                  <a:pt x="0" y="258716"/>
                </a:lnTo>
                <a:cubicBezTo>
                  <a:pt x="0" y="215977"/>
                  <a:pt x="34647" y="181330"/>
                  <a:pt x="77386" y="181330"/>
                </a:cubicBezTo>
                <a:lnTo>
                  <a:pt x="334578" y="181330"/>
                </a:lnTo>
                <a:lnTo>
                  <a:pt x="320895" y="167647"/>
                </a:lnTo>
                <a:lnTo>
                  <a:pt x="320895" y="0"/>
                </a:lnTo>
                <a:lnTo>
                  <a:pt x="880987" y="560091"/>
                </a:ln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1" name="空心弧 22"/>
          <p:cNvSpPr/>
          <p:nvPr/>
        </p:nvSpPr>
        <p:spPr>
          <a:xfrm>
            <a:off x="2390775" y="2460625"/>
            <a:ext cx="177800" cy="171450"/>
          </a:xfrm>
          <a:custGeom>
            <a:avLst/>
            <a:gdLst/>
            <a:ahLst/>
            <a:cxnLst>
              <a:cxn ang="0">
                <a:pos x="36215" y="16278"/>
              </a:cxn>
              <a:cxn ang="0">
                <a:pos x="36215" y="30558"/>
              </a:cxn>
              <a:cxn ang="0">
                <a:pos x="31688" y="35142"/>
              </a:cxn>
              <a:cxn ang="0">
                <a:pos x="4527" y="35142"/>
              </a:cxn>
              <a:cxn ang="0">
                <a:pos x="0" y="30558"/>
              </a:cxn>
              <a:cxn ang="0">
                <a:pos x="0" y="16530"/>
              </a:cxn>
              <a:cxn ang="0">
                <a:pos x="15619" y="21505"/>
              </a:cxn>
              <a:cxn ang="0">
                <a:pos x="14486" y="27009"/>
              </a:cxn>
              <a:cxn ang="0">
                <a:pos x="21729" y="27009"/>
              </a:cxn>
              <a:cxn ang="0">
                <a:pos x="20592" y="21483"/>
              </a:cxn>
              <a:cxn ang="0">
                <a:pos x="36215" y="16278"/>
              </a:cxn>
              <a:cxn ang="0">
                <a:pos x="18862" y="3779"/>
              </a:cxn>
              <a:cxn ang="0">
                <a:pos x="13939" y="5091"/>
              </a:cxn>
              <a:cxn ang="0">
                <a:pos x="11850" y="7637"/>
              </a:cxn>
              <a:cxn ang="0">
                <a:pos x="24345" y="7637"/>
              </a:cxn>
              <a:cxn ang="0">
                <a:pos x="23406" y="6106"/>
              </a:cxn>
              <a:cxn ang="0">
                <a:pos x="18862" y="3779"/>
              </a:cxn>
              <a:cxn ang="0">
                <a:pos x="17319" y="28"/>
              </a:cxn>
              <a:cxn ang="0">
                <a:pos x="26133" y="3586"/>
              </a:cxn>
              <a:cxn ang="0">
                <a:pos x="28412" y="7637"/>
              </a:cxn>
              <a:cxn ang="0">
                <a:pos x="31688" y="7637"/>
              </a:cxn>
              <a:cxn ang="0">
                <a:pos x="36215" y="12221"/>
              </a:cxn>
              <a:cxn ang="0">
                <a:pos x="36215" y="13659"/>
              </a:cxn>
              <a:cxn ang="0">
                <a:pos x="20088" y="19033"/>
              </a:cxn>
              <a:cxn ang="0">
                <a:pos x="19918" y="18208"/>
              </a:cxn>
              <a:cxn ang="0">
                <a:pos x="16297" y="18208"/>
              </a:cxn>
              <a:cxn ang="0">
                <a:pos x="16151" y="18915"/>
              </a:cxn>
              <a:cxn ang="0">
                <a:pos x="0" y="13771"/>
              </a:cxn>
              <a:cxn ang="0">
                <a:pos x="0" y="12221"/>
              </a:cxn>
              <a:cxn ang="0">
                <a:pos x="4527" y="7637"/>
              </a:cxn>
              <a:cxn ang="0">
                <a:pos x="7808" y="7637"/>
              </a:cxn>
              <a:cxn ang="0">
                <a:pos x="11793" y="2049"/>
              </a:cxn>
              <a:cxn ang="0">
                <a:pos x="17319" y="28"/>
              </a:cxn>
            </a:cxnLst>
            <a:rect l="0" t="0" r="0" b="0"/>
            <a:pathLst>
              <a:path w="872917" h="836472">
                <a:moveTo>
                  <a:pt x="872917" y="387463"/>
                </a:moveTo>
                <a:lnTo>
                  <a:pt x="872917" y="727355"/>
                </a:lnTo>
                <a:cubicBezTo>
                  <a:pt x="872917" y="787619"/>
                  <a:pt x="824064" y="836472"/>
                  <a:pt x="763800" y="836472"/>
                </a:cubicBezTo>
                <a:lnTo>
                  <a:pt x="109117" y="836472"/>
                </a:lnTo>
                <a:cubicBezTo>
                  <a:pt x="48853" y="836472"/>
                  <a:pt x="0" y="787619"/>
                  <a:pt x="0" y="727355"/>
                </a:cubicBezTo>
                <a:lnTo>
                  <a:pt x="0" y="393462"/>
                </a:lnTo>
                <a:lnTo>
                  <a:pt x="376465" y="511868"/>
                </a:lnTo>
                <a:lnTo>
                  <a:pt x="349167" y="642896"/>
                </a:lnTo>
                <a:lnTo>
                  <a:pt x="523750" y="642896"/>
                </a:lnTo>
                <a:lnTo>
                  <a:pt x="496346" y="511356"/>
                </a:lnTo>
                <a:lnTo>
                  <a:pt x="872917" y="387463"/>
                </a:lnTo>
                <a:close/>
                <a:moveTo>
                  <a:pt x="454651" y="89951"/>
                </a:moveTo>
                <a:cubicBezTo>
                  <a:pt x="413879" y="85636"/>
                  <a:pt x="371578" y="95760"/>
                  <a:pt x="335971" y="121192"/>
                </a:cubicBezTo>
                <a:cubicBezTo>
                  <a:pt x="313511" y="137234"/>
                  <a:pt x="295948" y="157772"/>
                  <a:pt x="285636" y="181784"/>
                </a:cubicBezTo>
                <a:lnTo>
                  <a:pt x="586808" y="181784"/>
                </a:lnTo>
                <a:cubicBezTo>
                  <a:pt x="582405" y="168081"/>
                  <a:pt x="574102" y="156229"/>
                  <a:pt x="564164" y="145339"/>
                </a:cubicBezTo>
                <a:cubicBezTo>
                  <a:pt x="534669" y="113018"/>
                  <a:pt x="495424" y="94265"/>
                  <a:pt x="454651" y="89951"/>
                </a:cubicBezTo>
                <a:close/>
                <a:moveTo>
                  <a:pt x="417458" y="679"/>
                </a:moveTo>
                <a:cubicBezTo>
                  <a:pt x="495129" y="-4923"/>
                  <a:pt x="574048" y="24160"/>
                  <a:pt x="629894" y="85355"/>
                </a:cubicBezTo>
                <a:cubicBezTo>
                  <a:pt x="655919" y="113874"/>
                  <a:pt x="674543" y="146746"/>
                  <a:pt x="684840" y="181784"/>
                </a:cubicBezTo>
                <a:lnTo>
                  <a:pt x="763800" y="181784"/>
                </a:lnTo>
                <a:cubicBezTo>
                  <a:pt x="824064" y="181784"/>
                  <a:pt x="872917" y="230637"/>
                  <a:pt x="872917" y="290901"/>
                </a:cubicBezTo>
                <a:lnTo>
                  <a:pt x="872917" y="325135"/>
                </a:lnTo>
                <a:lnTo>
                  <a:pt x="484194" y="453026"/>
                </a:lnTo>
                <a:lnTo>
                  <a:pt x="480104" y="433396"/>
                </a:lnTo>
                <a:lnTo>
                  <a:pt x="392813" y="433396"/>
                </a:lnTo>
                <a:lnTo>
                  <a:pt x="389304" y="450237"/>
                </a:lnTo>
                <a:lnTo>
                  <a:pt x="0" y="327793"/>
                </a:lnTo>
                <a:lnTo>
                  <a:pt x="0" y="290901"/>
                </a:lnTo>
                <a:cubicBezTo>
                  <a:pt x="0" y="230637"/>
                  <a:pt x="48853" y="181784"/>
                  <a:pt x="109117" y="181784"/>
                </a:cubicBezTo>
                <a:lnTo>
                  <a:pt x="188214" y="181784"/>
                </a:lnTo>
                <a:cubicBezTo>
                  <a:pt x="203958" y="129561"/>
                  <a:pt x="236927" y="82582"/>
                  <a:pt x="284252" y="48780"/>
                </a:cubicBezTo>
                <a:cubicBezTo>
                  <a:pt x="324702" y="19889"/>
                  <a:pt x="370855" y="4041"/>
                  <a:pt x="417458" y="679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2" name="圆角矩形 49"/>
          <p:cNvSpPr/>
          <p:nvPr/>
        </p:nvSpPr>
        <p:spPr>
          <a:xfrm>
            <a:off x="3449638" y="3108325"/>
            <a:ext cx="150812" cy="203200"/>
          </a:xfrm>
          <a:custGeom>
            <a:avLst/>
            <a:gdLst/>
            <a:ahLst/>
            <a:cxnLst>
              <a:cxn ang="0">
                <a:pos x="7152" y="27528"/>
              </a:cxn>
              <a:cxn ang="0">
                <a:pos x="25729" y="27528"/>
              </a:cxn>
              <a:cxn ang="0">
                <a:pos x="25729" y="30459"/>
              </a:cxn>
              <a:cxn ang="0">
                <a:pos x="7152" y="30459"/>
              </a:cxn>
              <a:cxn ang="0">
                <a:pos x="7152" y="27528"/>
              </a:cxn>
              <a:cxn ang="0">
                <a:pos x="7152" y="22908"/>
              </a:cxn>
              <a:cxn ang="0">
                <a:pos x="22632" y="22908"/>
              </a:cxn>
              <a:cxn ang="0">
                <a:pos x="22632" y="25839"/>
              </a:cxn>
              <a:cxn ang="0">
                <a:pos x="7152" y="25839"/>
              </a:cxn>
              <a:cxn ang="0">
                <a:pos x="7152" y="22908"/>
              </a:cxn>
              <a:cxn ang="0">
                <a:pos x="7152" y="18668"/>
              </a:cxn>
              <a:cxn ang="0">
                <a:pos x="27793" y="18668"/>
              </a:cxn>
              <a:cxn ang="0">
                <a:pos x="27793" y="21599"/>
              </a:cxn>
              <a:cxn ang="0">
                <a:pos x="7152" y="21599"/>
              </a:cxn>
              <a:cxn ang="0">
                <a:pos x="7152" y="18668"/>
              </a:cxn>
              <a:cxn ang="0">
                <a:pos x="3952" y="7962"/>
              </a:cxn>
              <a:cxn ang="0">
                <a:pos x="4632" y="7962"/>
              </a:cxn>
              <a:cxn ang="0">
                <a:pos x="4632" y="41095"/>
              </a:cxn>
              <a:cxn ang="0">
                <a:pos x="30109" y="41095"/>
              </a:cxn>
              <a:cxn ang="0">
                <a:pos x="30109" y="7962"/>
              </a:cxn>
              <a:cxn ang="0">
                <a:pos x="30789" y="7962"/>
              </a:cxn>
              <a:cxn ang="0">
                <a:pos x="34741" y="11962"/>
              </a:cxn>
              <a:cxn ang="0">
                <a:pos x="34741" y="43095"/>
              </a:cxn>
              <a:cxn ang="0">
                <a:pos x="30789" y="47095"/>
              </a:cxn>
              <a:cxn ang="0">
                <a:pos x="3952" y="47095"/>
              </a:cxn>
              <a:cxn ang="0">
                <a:pos x="0" y="43095"/>
              </a:cxn>
              <a:cxn ang="0">
                <a:pos x="0" y="11962"/>
              </a:cxn>
              <a:cxn ang="0">
                <a:pos x="3952" y="7962"/>
              </a:cxn>
              <a:cxn ang="0">
                <a:pos x="17370" y="3192"/>
              </a:cxn>
              <a:cxn ang="0">
                <a:pos x="14734" y="5860"/>
              </a:cxn>
              <a:cxn ang="0">
                <a:pos x="15820" y="7962"/>
              </a:cxn>
              <a:cxn ang="0">
                <a:pos x="18921" y="7962"/>
              </a:cxn>
              <a:cxn ang="0">
                <a:pos x="20007" y="5860"/>
              </a:cxn>
              <a:cxn ang="0">
                <a:pos x="17370" y="3192"/>
              </a:cxn>
              <a:cxn ang="0">
                <a:pos x="17370" y="0"/>
              </a:cxn>
              <a:cxn ang="0">
                <a:pos x="23160" y="5860"/>
              </a:cxn>
              <a:cxn ang="0">
                <a:pos x="22741" y="7962"/>
              </a:cxn>
              <a:cxn ang="0">
                <a:pos x="27793" y="7962"/>
              </a:cxn>
              <a:cxn ang="0">
                <a:pos x="27793" y="12409"/>
              </a:cxn>
              <a:cxn ang="0">
                <a:pos x="25237" y="14995"/>
              </a:cxn>
              <a:cxn ang="0">
                <a:pos x="9503" y="14995"/>
              </a:cxn>
              <a:cxn ang="0">
                <a:pos x="6948" y="12409"/>
              </a:cxn>
              <a:cxn ang="0">
                <a:pos x="6948" y="7962"/>
              </a:cxn>
              <a:cxn ang="0">
                <a:pos x="12000" y="7962"/>
              </a:cxn>
              <a:cxn ang="0">
                <a:pos x="11581" y="5860"/>
              </a:cxn>
              <a:cxn ang="0">
                <a:pos x="17370" y="0"/>
              </a:cxn>
            </a:cxnLst>
            <a:rect l="0" t="0" r="0" b="0"/>
            <a:pathLst>
              <a:path w="654689" h="876743">
                <a:moveTo>
                  <a:pt x="134787" y="512482"/>
                </a:moveTo>
                <a:lnTo>
                  <a:pt x="484855" y="512482"/>
                </a:lnTo>
                <a:lnTo>
                  <a:pt x="484855" y="567039"/>
                </a:lnTo>
                <a:lnTo>
                  <a:pt x="134787" y="567039"/>
                </a:lnTo>
                <a:lnTo>
                  <a:pt x="134787" y="512482"/>
                </a:lnTo>
                <a:close/>
                <a:moveTo>
                  <a:pt x="134787" y="426464"/>
                </a:moveTo>
                <a:lnTo>
                  <a:pt x="426499" y="426464"/>
                </a:lnTo>
                <a:lnTo>
                  <a:pt x="426499" y="481021"/>
                </a:lnTo>
                <a:lnTo>
                  <a:pt x="134787" y="481021"/>
                </a:lnTo>
                <a:lnTo>
                  <a:pt x="134787" y="426464"/>
                </a:lnTo>
                <a:close/>
                <a:moveTo>
                  <a:pt x="134787" y="347535"/>
                </a:moveTo>
                <a:lnTo>
                  <a:pt x="523751" y="347535"/>
                </a:lnTo>
                <a:lnTo>
                  <a:pt x="523751" y="402092"/>
                </a:lnTo>
                <a:lnTo>
                  <a:pt x="134787" y="402092"/>
                </a:lnTo>
                <a:lnTo>
                  <a:pt x="134787" y="347535"/>
                </a:lnTo>
                <a:close/>
                <a:moveTo>
                  <a:pt x="74477" y="148223"/>
                </a:moveTo>
                <a:lnTo>
                  <a:pt x="87292" y="148223"/>
                </a:lnTo>
                <a:lnTo>
                  <a:pt x="87292" y="765039"/>
                </a:lnTo>
                <a:lnTo>
                  <a:pt x="567397" y="765039"/>
                </a:lnTo>
                <a:lnTo>
                  <a:pt x="567397" y="148223"/>
                </a:lnTo>
                <a:lnTo>
                  <a:pt x="580212" y="148223"/>
                </a:lnTo>
                <a:cubicBezTo>
                  <a:pt x="621345" y="148223"/>
                  <a:pt x="654689" y="181567"/>
                  <a:pt x="654689" y="222700"/>
                </a:cubicBezTo>
                <a:lnTo>
                  <a:pt x="654689" y="802266"/>
                </a:lnTo>
                <a:cubicBezTo>
                  <a:pt x="654689" y="843399"/>
                  <a:pt x="621345" y="876743"/>
                  <a:pt x="580212" y="876743"/>
                </a:cubicBezTo>
                <a:lnTo>
                  <a:pt x="74477" y="876743"/>
                </a:lnTo>
                <a:cubicBezTo>
                  <a:pt x="33344" y="876743"/>
                  <a:pt x="0" y="843399"/>
                  <a:pt x="0" y="802266"/>
                </a:cubicBezTo>
                <a:lnTo>
                  <a:pt x="0" y="222700"/>
                </a:lnTo>
                <a:cubicBezTo>
                  <a:pt x="0" y="181567"/>
                  <a:pt x="33344" y="148223"/>
                  <a:pt x="74477" y="148223"/>
                </a:cubicBezTo>
                <a:close/>
                <a:moveTo>
                  <a:pt x="327344" y="59420"/>
                </a:moveTo>
                <a:cubicBezTo>
                  <a:pt x="299905" y="59420"/>
                  <a:pt x="277661" y="81664"/>
                  <a:pt x="277661" y="109103"/>
                </a:cubicBezTo>
                <a:cubicBezTo>
                  <a:pt x="277661" y="125393"/>
                  <a:pt x="285501" y="139852"/>
                  <a:pt x="298129" y="148223"/>
                </a:cubicBezTo>
                <a:lnTo>
                  <a:pt x="356559" y="148223"/>
                </a:lnTo>
                <a:cubicBezTo>
                  <a:pt x="369187" y="139852"/>
                  <a:pt x="377027" y="125393"/>
                  <a:pt x="377027" y="109103"/>
                </a:cubicBezTo>
                <a:cubicBezTo>
                  <a:pt x="377027" y="81664"/>
                  <a:pt x="354783" y="59420"/>
                  <a:pt x="327344" y="59420"/>
                </a:cubicBezTo>
                <a:close/>
                <a:moveTo>
                  <a:pt x="327345" y="0"/>
                </a:moveTo>
                <a:cubicBezTo>
                  <a:pt x="387601" y="0"/>
                  <a:pt x="436448" y="48847"/>
                  <a:pt x="436448" y="109103"/>
                </a:cubicBezTo>
                <a:lnTo>
                  <a:pt x="428550" y="148223"/>
                </a:lnTo>
                <a:lnTo>
                  <a:pt x="523751" y="148223"/>
                </a:lnTo>
                <a:lnTo>
                  <a:pt x="523751" y="231012"/>
                </a:lnTo>
                <a:cubicBezTo>
                  <a:pt x="523751" y="257604"/>
                  <a:pt x="502194" y="279161"/>
                  <a:pt x="475602" y="279161"/>
                </a:cubicBezTo>
                <a:lnTo>
                  <a:pt x="179087" y="279161"/>
                </a:lnTo>
                <a:cubicBezTo>
                  <a:pt x="152495" y="279161"/>
                  <a:pt x="130938" y="257604"/>
                  <a:pt x="130938" y="231012"/>
                </a:cubicBezTo>
                <a:lnTo>
                  <a:pt x="130938" y="148223"/>
                </a:lnTo>
                <a:lnTo>
                  <a:pt x="226140" y="148223"/>
                </a:lnTo>
                <a:cubicBezTo>
                  <a:pt x="220831" y="136244"/>
                  <a:pt x="218242" y="122976"/>
                  <a:pt x="218242" y="109103"/>
                </a:cubicBezTo>
                <a:cubicBezTo>
                  <a:pt x="218242" y="48847"/>
                  <a:pt x="267089" y="0"/>
                  <a:pt x="327345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3" name="矩形 60"/>
          <p:cNvSpPr/>
          <p:nvPr/>
        </p:nvSpPr>
        <p:spPr>
          <a:xfrm>
            <a:off x="4486275" y="2470150"/>
            <a:ext cx="168275" cy="150813"/>
          </a:xfrm>
          <a:custGeom>
            <a:avLst/>
            <a:gdLst/>
            <a:ahLst/>
            <a:cxnLst>
              <a:cxn ang="0">
                <a:pos x="17333" y="25175"/>
              </a:cxn>
              <a:cxn ang="0">
                <a:pos x="17333" y="28715"/>
              </a:cxn>
              <a:cxn ang="0">
                <a:pos x="31971" y="28715"/>
              </a:cxn>
              <a:cxn ang="0">
                <a:pos x="31971" y="25175"/>
              </a:cxn>
              <a:cxn ang="0">
                <a:pos x="17333" y="25175"/>
              </a:cxn>
              <a:cxn ang="0">
                <a:pos x="0" y="22690"/>
              </a:cxn>
              <a:cxn ang="0">
                <a:pos x="34666" y="22690"/>
              </a:cxn>
              <a:cxn ang="0">
                <a:pos x="34666" y="31199"/>
              </a:cxn>
              <a:cxn ang="0">
                <a:pos x="0" y="31199"/>
              </a:cxn>
              <a:cxn ang="0">
                <a:pos x="0" y="22690"/>
              </a:cxn>
              <a:cxn ang="0">
                <a:pos x="7125" y="13830"/>
              </a:cxn>
              <a:cxn ang="0">
                <a:pos x="7125" y="17370"/>
              </a:cxn>
              <a:cxn ang="0">
                <a:pos x="31971" y="17370"/>
              </a:cxn>
              <a:cxn ang="0">
                <a:pos x="31971" y="13830"/>
              </a:cxn>
              <a:cxn ang="0">
                <a:pos x="7125" y="13830"/>
              </a:cxn>
              <a:cxn ang="0">
                <a:pos x="0" y="11345"/>
              </a:cxn>
              <a:cxn ang="0">
                <a:pos x="34666" y="11345"/>
              </a:cxn>
              <a:cxn ang="0">
                <a:pos x="34666" y="19854"/>
              </a:cxn>
              <a:cxn ang="0">
                <a:pos x="0" y="19854"/>
              </a:cxn>
              <a:cxn ang="0">
                <a:pos x="0" y="11345"/>
              </a:cxn>
              <a:cxn ang="0">
                <a:pos x="21185" y="2485"/>
              </a:cxn>
              <a:cxn ang="0">
                <a:pos x="21185" y="6024"/>
              </a:cxn>
              <a:cxn ang="0">
                <a:pos x="31971" y="6024"/>
              </a:cxn>
              <a:cxn ang="0">
                <a:pos x="31971" y="2485"/>
              </a:cxn>
              <a:cxn ang="0">
                <a:pos x="21185" y="2485"/>
              </a:cxn>
              <a:cxn ang="0">
                <a:pos x="0" y="0"/>
              </a:cxn>
              <a:cxn ang="0">
                <a:pos x="34666" y="0"/>
              </a:cxn>
              <a:cxn ang="0">
                <a:pos x="34666" y="8509"/>
              </a:cxn>
              <a:cxn ang="0">
                <a:pos x="0" y="8509"/>
              </a:cxn>
              <a:cxn ang="0">
                <a:pos x="0" y="0"/>
              </a:cxn>
            </a:cxnLst>
            <a:rect l="0" t="0" r="0" b="0"/>
            <a:pathLst>
              <a:path w="816827" h="729011">
                <a:moveTo>
                  <a:pt x="408414" y="588244"/>
                </a:moveTo>
                <a:lnTo>
                  <a:pt x="408414" y="670957"/>
                </a:lnTo>
                <a:lnTo>
                  <a:pt x="753307" y="670957"/>
                </a:lnTo>
                <a:lnTo>
                  <a:pt x="753307" y="588244"/>
                </a:lnTo>
                <a:lnTo>
                  <a:pt x="408414" y="588244"/>
                </a:lnTo>
                <a:close/>
                <a:moveTo>
                  <a:pt x="0" y="530190"/>
                </a:moveTo>
                <a:lnTo>
                  <a:pt x="816827" y="530190"/>
                </a:lnTo>
                <a:lnTo>
                  <a:pt x="816827" y="729011"/>
                </a:lnTo>
                <a:lnTo>
                  <a:pt x="0" y="729011"/>
                </a:lnTo>
                <a:lnTo>
                  <a:pt x="0" y="530190"/>
                </a:lnTo>
                <a:close/>
                <a:moveTo>
                  <a:pt x="167873" y="323149"/>
                </a:moveTo>
                <a:lnTo>
                  <a:pt x="167873" y="405862"/>
                </a:lnTo>
                <a:lnTo>
                  <a:pt x="753306" y="405862"/>
                </a:lnTo>
                <a:lnTo>
                  <a:pt x="753306" y="323149"/>
                </a:lnTo>
                <a:lnTo>
                  <a:pt x="167873" y="323149"/>
                </a:lnTo>
                <a:close/>
                <a:moveTo>
                  <a:pt x="0" y="265095"/>
                </a:moveTo>
                <a:lnTo>
                  <a:pt x="816827" y="265095"/>
                </a:lnTo>
                <a:lnTo>
                  <a:pt x="816827" y="463916"/>
                </a:lnTo>
                <a:lnTo>
                  <a:pt x="0" y="463916"/>
                </a:lnTo>
                <a:lnTo>
                  <a:pt x="0" y="265095"/>
                </a:lnTo>
                <a:close/>
                <a:moveTo>
                  <a:pt x="499162" y="58054"/>
                </a:moveTo>
                <a:lnTo>
                  <a:pt x="499162" y="140767"/>
                </a:lnTo>
                <a:lnTo>
                  <a:pt x="753306" y="140767"/>
                </a:lnTo>
                <a:lnTo>
                  <a:pt x="753306" y="58054"/>
                </a:lnTo>
                <a:lnTo>
                  <a:pt x="499162" y="58054"/>
                </a:lnTo>
                <a:close/>
                <a:moveTo>
                  <a:pt x="0" y="0"/>
                </a:moveTo>
                <a:lnTo>
                  <a:pt x="816827" y="0"/>
                </a:lnTo>
                <a:lnTo>
                  <a:pt x="816827" y="198821"/>
                </a:lnTo>
                <a:lnTo>
                  <a:pt x="0" y="198821"/>
                </a:lnTo>
                <a:lnTo>
                  <a:pt x="0" y="0"/>
                </a:ln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4" name="同心圆 41"/>
          <p:cNvSpPr/>
          <p:nvPr/>
        </p:nvSpPr>
        <p:spPr>
          <a:xfrm>
            <a:off x="5511800" y="3108325"/>
            <a:ext cx="206375" cy="204788"/>
          </a:xfrm>
          <a:custGeom>
            <a:avLst/>
            <a:gdLst/>
            <a:ahLst/>
            <a:cxnLst>
              <a:cxn ang="0">
                <a:pos x="23432" y="10393"/>
              </a:cxn>
              <a:cxn ang="0">
                <a:pos x="24397" y="10745"/>
              </a:cxn>
              <a:cxn ang="0">
                <a:pos x="35930" y="21270"/>
              </a:cxn>
              <a:cxn ang="0">
                <a:pos x="36002" y="23141"/>
              </a:cxn>
              <a:cxn ang="0">
                <a:pos x="35327" y="23858"/>
              </a:cxn>
              <a:cxn ang="0">
                <a:pos x="33427" y="23930"/>
              </a:cxn>
              <a:cxn ang="0">
                <a:pos x="33063" y="23597"/>
              </a:cxn>
              <a:cxn ang="0">
                <a:pos x="29933" y="26922"/>
              </a:cxn>
              <a:cxn ang="0">
                <a:pos x="37270" y="33617"/>
              </a:cxn>
              <a:cxn ang="0">
                <a:pos x="38381" y="33115"/>
              </a:cxn>
              <a:cxn ang="0">
                <a:pos x="40022" y="33714"/>
              </a:cxn>
              <a:cxn ang="0">
                <a:pos x="52237" y="44861"/>
              </a:cxn>
              <a:cxn ang="0">
                <a:pos x="52360" y="48044"/>
              </a:cxn>
              <a:cxn ang="0">
                <a:pos x="50462" y="50059"/>
              </a:cxn>
              <a:cxn ang="0">
                <a:pos x="47230" y="50181"/>
              </a:cxn>
              <a:cxn ang="0">
                <a:pos x="35015" y="39033"/>
              </a:cxn>
              <a:cxn ang="0">
                <a:pos x="34741" y="36254"/>
              </a:cxn>
              <a:cxn ang="0">
                <a:pos x="27430" y="29581"/>
              </a:cxn>
              <a:cxn ang="0">
                <a:pos x="24301" y="32906"/>
              </a:cxn>
              <a:cxn ang="0">
                <a:pos x="24665" y="33238"/>
              </a:cxn>
              <a:cxn ang="0">
                <a:pos x="24737" y="35109"/>
              </a:cxn>
              <a:cxn ang="0">
                <a:pos x="24062" y="35827"/>
              </a:cxn>
              <a:cxn ang="0">
                <a:pos x="22162" y="35898"/>
              </a:cxn>
              <a:cxn ang="0">
                <a:pos x="10629" y="25373"/>
              </a:cxn>
              <a:cxn ang="0">
                <a:pos x="10557" y="23502"/>
              </a:cxn>
              <a:cxn ang="0">
                <a:pos x="11232" y="22784"/>
              </a:cxn>
              <a:cxn ang="0">
                <a:pos x="13132" y="22713"/>
              </a:cxn>
              <a:cxn ang="0">
                <a:pos x="13496" y="23046"/>
              </a:cxn>
              <a:cxn ang="0">
                <a:pos x="22258" y="13737"/>
              </a:cxn>
              <a:cxn ang="0">
                <a:pos x="21894" y="13404"/>
              </a:cxn>
              <a:cxn ang="0">
                <a:pos x="21822" y="11533"/>
              </a:cxn>
              <a:cxn ang="0">
                <a:pos x="22497" y="10816"/>
              </a:cxn>
              <a:cxn ang="0">
                <a:pos x="23432" y="10393"/>
              </a:cxn>
              <a:cxn ang="0">
                <a:pos x="28541" y="0"/>
              </a:cxn>
              <a:cxn ang="0">
                <a:pos x="57082" y="28104"/>
              </a:cxn>
              <a:cxn ang="0">
                <a:pos x="53079" y="42237"/>
              </a:cxn>
              <a:cxn ang="0">
                <a:pos x="48568" y="38121"/>
              </a:cxn>
              <a:cxn ang="0">
                <a:pos x="51097" y="28104"/>
              </a:cxn>
              <a:cxn ang="0">
                <a:pos x="28541" y="5894"/>
              </a:cxn>
              <a:cxn ang="0">
                <a:pos x="5986" y="28104"/>
              </a:cxn>
              <a:cxn ang="0">
                <a:pos x="28541" y="50314"/>
              </a:cxn>
              <a:cxn ang="0">
                <a:pos x="40512" y="46863"/>
              </a:cxn>
              <a:cxn ang="0">
                <a:pos x="45024" y="50981"/>
              </a:cxn>
              <a:cxn ang="0">
                <a:pos x="28541" y="56208"/>
              </a:cxn>
              <a:cxn ang="0">
                <a:pos x="0" y="28104"/>
              </a:cxn>
              <a:cxn ang="0">
                <a:pos x="28541" y="0"/>
              </a:cxn>
            </a:cxnLst>
            <a:rect l="0" t="0" r="0" b="0"/>
            <a:pathLst>
              <a:path w="746126" h="746126">
                <a:moveTo>
                  <a:pt x="306284" y="137956"/>
                </a:moveTo>
                <a:cubicBezTo>
                  <a:pt x="310779" y="137785"/>
                  <a:pt x="315338" y="139329"/>
                  <a:pt x="318898" y="142628"/>
                </a:cubicBezTo>
                <a:lnTo>
                  <a:pt x="469646" y="282344"/>
                </a:lnTo>
                <a:cubicBezTo>
                  <a:pt x="476765" y="288942"/>
                  <a:pt x="477187" y="300061"/>
                  <a:pt x="470590" y="307180"/>
                </a:cubicBezTo>
                <a:lnTo>
                  <a:pt x="461760" y="316706"/>
                </a:lnTo>
                <a:cubicBezTo>
                  <a:pt x="455163" y="323825"/>
                  <a:pt x="444044" y="324247"/>
                  <a:pt x="436925" y="317650"/>
                </a:cubicBezTo>
                <a:lnTo>
                  <a:pt x="432162" y="313235"/>
                </a:lnTo>
                <a:lnTo>
                  <a:pt x="391258" y="357369"/>
                </a:lnTo>
                <a:lnTo>
                  <a:pt x="487159" y="446252"/>
                </a:lnTo>
                <a:cubicBezTo>
                  <a:pt x="490783" y="441495"/>
                  <a:pt x="496201" y="439792"/>
                  <a:pt x="501674" y="439584"/>
                </a:cubicBezTo>
                <a:cubicBezTo>
                  <a:pt x="509319" y="439293"/>
                  <a:pt x="517075" y="441920"/>
                  <a:pt x="523130" y="447531"/>
                </a:cubicBezTo>
                <a:lnTo>
                  <a:pt x="682787" y="595504"/>
                </a:lnTo>
                <a:cubicBezTo>
                  <a:pt x="694897" y="606728"/>
                  <a:pt x="695615" y="625642"/>
                  <a:pt x="684392" y="637752"/>
                </a:cubicBezTo>
                <a:lnTo>
                  <a:pt x="659592" y="664510"/>
                </a:lnTo>
                <a:cubicBezTo>
                  <a:pt x="648368" y="676620"/>
                  <a:pt x="629454" y="677338"/>
                  <a:pt x="617344" y="666115"/>
                </a:cubicBezTo>
                <a:lnTo>
                  <a:pt x="457687" y="518142"/>
                </a:lnTo>
                <a:cubicBezTo>
                  <a:pt x="446977" y="508216"/>
                  <a:pt x="445177" y="492275"/>
                  <a:pt x="454100" y="481245"/>
                </a:cubicBezTo>
                <a:lnTo>
                  <a:pt x="358536" y="392675"/>
                </a:lnTo>
                <a:lnTo>
                  <a:pt x="317635" y="436805"/>
                </a:lnTo>
                <a:lnTo>
                  <a:pt x="322398" y="441219"/>
                </a:lnTo>
                <a:cubicBezTo>
                  <a:pt x="329517" y="447817"/>
                  <a:pt x="329939" y="458936"/>
                  <a:pt x="323342" y="466055"/>
                </a:cubicBezTo>
                <a:lnTo>
                  <a:pt x="314512" y="475581"/>
                </a:lnTo>
                <a:cubicBezTo>
                  <a:pt x="307915" y="482700"/>
                  <a:pt x="296796" y="483122"/>
                  <a:pt x="289677" y="476525"/>
                </a:cubicBezTo>
                <a:lnTo>
                  <a:pt x="138928" y="336808"/>
                </a:lnTo>
                <a:cubicBezTo>
                  <a:pt x="131809" y="330210"/>
                  <a:pt x="131387" y="319091"/>
                  <a:pt x="137985" y="311973"/>
                </a:cubicBezTo>
                <a:lnTo>
                  <a:pt x="146814" y="302446"/>
                </a:lnTo>
                <a:cubicBezTo>
                  <a:pt x="153412" y="295327"/>
                  <a:pt x="164531" y="294905"/>
                  <a:pt x="171650" y="301503"/>
                </a:cubicBezTo>
                <a:lnTo>
                  <a:pt x="176413" y="305918"/>
                </a:lnTo>
                <a:lnTo>
                  <a:pt x="290940" y="182348"/>
                </a:lnTo>
                <a:lnTo>
                  <a:pt x="286176" y="177933"/>
                </a:lnTo>
                <a:cubicBezTo>
                  <a:pt x="279057" y="171335"/>
                  <a:pt x="278635" y="160216"/>
                  <a:pt x="285233" y="153098"/>
                </a:cubicBezTo>
                <a:lnTo>
                  <a:pt x="294062" y="143571"/>
                </a:lnTo>
                <a:cubicBezTo>
                  <a:pt x="297361" y="140012"/>
                  <a:pt x="301790" y="138126"/>
                  <a:pt x="306284" y="137956"/>
                </a:cubicBezTo>
                <a:close/>
                <a:moveTo>
                  <a:pt x="373063" y="0"/>
                </a:moveTo>
                <a:cubicBezTo>
                  <a:pt x="579100" y="0"/>
                  <a:pt x="746126" y="167026"/>
                  <a:pt x="746126" y="373063"/>
                </a:cubicBezTo>
                <a:cubicBezTo>
                  <a:pt x="746126" y="441784"/>
                  <a:pt x="727545" y="506165"/>
                  <a:pt x="693797" y="560673"/>
                </a:cubicBezTo>
                <a:lnTo>
                  <a:pt x="634837" y="506028"/>
                </a:lnTo>
                <a:cubicBezTo>
                  <a:pt x="656383" y="466516"/>
                  <a:pt x="667887" y="421133"/>
                  <a:pt x="667887" y="373063"/>
                </a:cubicBezTo>
                <a:cubicBezTo>
                  <a:pt x="667887" y="210236"/>
                  <a:pt x="535890" y="78239"/>
                  <a:pt x="373063" y="78239"/>
                </a:cubicBezTo>
                <a:cubicBezTo>
                  <a:pt x="210236" y="78239"/>
                  <a:pt x="78239" y="210236"/>
                  <a:pt x="78239" y="373063"/>
                </a:cubicBezTo>
                <a:cubicBezTo>
                  <a:pt x="78239" y="535890"/>
                  <a:pt x="210236" y="667887"/>
                  <a:pt x="373063" y="667887"/>
                </a:cubicBezTo>
                <a:cubicBezTo>
                  <a:pt x="430719" y="667887"/>
                  <a:pt x="484509" y="651337"/>
                  <a:pt x="529532" y="622079"/>
                </a:cubicBezTo>
                <a:lnTo>
                  <a:pt x="588515" y="676745"/>
                </a:lnTo>
                <a:cubicBezTo>
                  <a:pt x="528014" y="720662"/>
                  <a:pt x="453512" y="746126"/>
                  <a:pt x="373063" y="746126"/>
                </a:cubicBezTo>
                <a:cubicBezTo>
                  <a:pt x="167026" y="746126"/>
                  <a:pt x="0" y="579100"/>
                  <a:pt x="0" y="373063"/>
                </a:cubicBezTo>
                <a:cubicBezTo>
                  <a:pt x="0" y="167026"/>
                  <a:pt x="167026" y="0"/>
                  <a:pt x="373063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5" name="圆角矩形 26"/>
          <p:cNvSpPr/>
          <p:nvPr/>
        </p:nvSpPr>
        <p:spPr>
          <a:xfrm>
            <a:off x="6550025" y="2462213"/>
            <a:ext cx="220663" cy="166687"/>
          </a:xfrm>
          <a:custGeom>
            <a:avLst/>
            <a:gdLst/>
            <a:ahLst/>
            <a:cxnLst>
              <a:cxn ang="0">
                <a:pos x="14542" y="19031"/>
              </a:cxn>
              <a:cxn ang="0">
                <a:pos x="16195" y="19031"/>
              </a:cxn>
              <a:cxn ang="0">
                <a:pos x="9738" y="12669"/>
              </a:cxn>
              <a:cxn ang="0">
                <a:pos x="6944" y="15163"/>
              </a:cxn>
              <a:cxn ang="0">
                <a:pos x="9738" y="12669"/>
              </a:cxn>
              <a:cxn ang="0">
                <a:pos x="19108" y="15163"/>
              </a:cxn>
              <a:cxn ang="0">
                <a:pos x="16313" y="13099"/>
              </a:cxn>
              <a:cxn ang="0">
                <a:pos x="13104" y="11454"/>
              </a:cxn>
              <a:cxn ang="0">
                <a:pos x="14423" y="15163"/>
              </a:cxn>
              <a:cxn ang="0">
                <a:pos x="11629" y="11987"/>
              </a:cxn>
              <a:cxn ang="0">
                <a:pos x="23792" y="9849"/>
              </a:cxn>
              <a:cxn ang="0">
                <a:pos x="20998" y="15163"/>
              </a:cxn>
              <a:cxn ang="0">
                <a:pos x="23792" y="9849"/>
              </a:cxn>
              <a:cxn ang="0">
                <a:pos x="19108" y="4164"/>
              </a:cxn>
              <a:cxn ang="0">
                <a:pos x="20998" y="8845"/>
              </a:cxn>
              <a:cxn ang="0">
                <a:pos x="23792" y="5739"/>
              </a:cxn>
              <a:cxn ang="0">
                <a:pos x="24654" y="7197"/>
              </a:cxn>
              <a:cxn ang="0">
                <a:pos x="15414" y="12750"/>
              </a:cxn>
              <a:cxn ang="0">
                <a:pos x="5157" y="13583"/>
              </a:cxn>
              <a:cxn ang="0">
                <a:pos x="6944" y="11551"/>
              </a:cxn>
              <a:cxn ang="0">
                <a:pos x="9738" y="6768"/>
              </a:cxn>
              <a:cxn ang="0">
                <a:pos x="11629" y="9953"/>
              </a:cxn>
              <a:cxn ang="0">
                <a:pos x="14423" y="8537"/>
              </a:cxn>
              <a:cxn ang="0">
                <a:pos x="15414" y="11362"/>
              </a:cxn>
              <a:cxn ang="0">
                <a:pos x="16313" y="4164"/>
              </a:cxn>
              <a:cxn ang="0">
                <a:pos x="2538" y="2757"/>
              </a:cxn>
              <a:cxn ang="0">
                <a:pos x="3171" y="17365"/>
              </a:cxn>
              <a:cxn ang="0">
                <a:pos x="28198" y="16732"/>
              </a:cxn>
              <a:cxn ang="0">
                <a:pos x="27566" y="2123"/>
              </a:cxn>
              <a:cxn ang="0">
                <a:pos x="3408" y="0"/>
              </a:cxn>
              <a:cxn ang="0">
                <a:pos x="30737" y="3413"/>
              </a:cxn>
              <a:cxn ang="0">
                <a:pos x="27329" y="20475"/>
              </a:cxn>
              <a:cxn ang="0">
                <a:pos x="19560" y="21483"/>
              </a:cxn>
              <a:cxn ang="0">
                <a:pos x="23009" y="23235"/>
              </a:cxn>
              <a:cxn ang="0">
                <a:pos x="7728" y="21483"/>
              </a:cxn>
              <a:cxn ang="0">
                <a:pos x="11177" y="20475"/>
              </a:cxn>
              <a:cxn ang="0">
                <a:pos x="0" y="17063"/>
              </a:cxn>
              <a:cxn ang="0">
                <a:pos x="3408" y="0"/>
              </a:cxn>
            </a:cxnLst>
            <a:rect l="0" t="0" r="0" b="0"/>
            <a:pathLst>
              <a:path w="1584176" h="1195792">
                <a:moveTo>
                  <a:pt x="792088" y="936827"/>
                </a:moveTo>
                <a:cubicBezTo>
                  <a:pt x="768562" y="936827"/>
                  <a:pt x="749491" y="955898"/>
                  <a:pt x="749491" y="979424"/>
                </a:cubicBezTo>
                <a:cubicBezTo>
                  <a:pt x="749491" y="1002950"/>
                  <a:pt x="768562" y="1022021"/>
                  <a:pt x="792088" y="1022021"/>
                </a:cubicBezTo>
                <a:cubicBezTo>
                  <a:pt x="815614" y="1022021"/>
                  <a:pt x="834685" y="1002950"/>
                  <a:pt x="834685" y="979424"/>
                </a:cubicBezTo>
                <a:cubicBezTo>
                  <a:pt x="834685" y="955898"/>
                  <a:pt x="815614" y="936827"/>
                  <a:pt x="792088" y="936827"/>
                </a:cubicBezTo>
                <a:close/>
                <a:moveTo>
                  <a:pt x="501926" y="652004"/>
                </a:moveTo>
                <a:lnTo>
                  <a:pt x="501926" y="780354"/>
                </a:lnTo>
                <a:lnTo>
                  <a:pt x="357910" y="780354"/>
                </a:lnTo>
                <a:lnTo>
                  <a:pt x="357910" y="703916"/>
                </a:lnTo>
                <a:lnTo>
                  <a:pt x="501926" y="652004"/>
                </a:lnTo>
                <a:close/>
                <a:moveTo>
                  <a:pt x="984820" y="611637"/>
                </a:moveTo>
                <a:lnTo>
                  <a:pt x="984820" y="780354"/>
                </a:lnTo>
                <a:lnTo>
                  <a:pt x="840804" y="780354"/>
                </a:lnTo>
                <a:lnTo>
                  <a:pt x="840804" y="674135"/>
                </a:lnTo>
                <a:lnTo>
                  <a:pt x="984820" y="611637"/>
                </a:lnTo>
                <a:close/>
                <a:moveTo>
                  <a:pt x="675372" y="589482"/>
                </a:moveTo>
                <a:lnTo>
                  <a:pt x="743373" y="649323"/>
                </a:lnTo>
                <a:lnTo>
                  <a:pt x="743373" y="780354"/>
                </a:lnTo>
                <a:lnTo>
                  <a:pt x="599357" y="780354"/>
                </a:lnTo>
                <a:lnTo>
                  <a:pt x="599357" y="616883"/>
                </a:lnTo>
                <a:lnTo>
                  <a:pt x="675372" y="589482"/>
                </a:lnTo>
                <a:close/>
                <a:moveTo>
                  <a:pt x="1226266" y="506859"/>
                </a:moveTo>
                <a:lnTo>
                  <a:pt x="1226266" y="780354"/>
                </a:lnTo>
                <a:lnTo>
                  <a:pt x="1082250" y="780354"/>
                </a:lnTo>
                <a:lnTo>
                  <a:pt x="1082250" y="569356"/>
                </a:lnTo>
                <a:lnTo>
                  <a:pt x="1226266" y="506859"/>
                </a:lnTo>
                <a:close/>
                <a:moveTo>
                  <a:pt x="840804" y="214317"/>
                </a:moveTo>
                <a:lnTo>
                  <a:pt x="984820" y="214317"/>
                </a:lnTo>
                <a:lnTo>
                  <a:pt x="984820" y="499046"/>
                </a:lnTo>
                <a:lnTo>
                  <a:pt x="1082250" y="455202"/>
                </a:lnTo>
                <a:lnTo>
                  <a:pt x="1082250" y="295348"/>
                </a:lnTo>
                <a:lnTo>
                  <a:pt x="1226266" y="295348"/>
                </a:lnTo>
                <a:lnTo>
                  <a:pt x="1226266" y="390395"/>
                </a:lnTo>
                <a:lnTo>
                  <a:pt x="1270685" y="370406"/>
                </a:lnTo>
                <a:lnTo>
                  <a:pt x="1299260" y="437081"/>
                </a:lnTo>
                <a:lnTo>
                  <a:pt x="794435" y="656156"/>
                </a:lnTo>
                <a:lnTo>
                  <a:pt x="675372" y="551381"/>
                </a:lnTo>
                <a:lnTo>
                  <a:pt x="265797" y="699019"/>
                </a:lnTo>
                <a:lnTo>
                  <a:pt x="246747" y="632344"/>
                </a:lnTo>
                <a:lnTo>
                  <a:pt x="357910" y="594475"/>
                </a:lnTo>
                <a:lnTo>
                  <a:pt x="357910" y="348306"/>
                </a:lnTo>
                <a:lnTo>
                  <a:pt x="501926" y="348306"/>
                </a:lnTo>
                <a:lnTo>
                  <a:pt x="501926" y="545415"/>
                </a:lnTo>
                <a:lnTo>
                  <a:pt x="599357" y="512224"/>
                </a:lnTo>
                <a:lnTo>
                  <a:pt x="599357" y="439364"/>
                </a:lnTo>
                <a:lnTo>
                  <a:pt x="743373" y="439364"/>
                </a:lnTo>
                <a:lnTo>
                  <a:pt x="743373" y="540040"/>
                </a:lnTo>
                <a:lnTo>
                  <a:pt x="794435" y="584719"/>
                </a:lnTo>
                <a:lnTo>
                  <a:pt x="840804" y="563853"/>
                </a:lnTo>
                <a:lnTo>
                  <a:pt x="840804" y="214317"/>
                </a:lnTo>
                <a:close/>
                <a:moveTo>
                  <a:pt x="163421" y="109283"/>
                </a:moveTo>
                <a:cubicBezTo>
                  <a:pt x="145421" y="109283"/>
                  <a:pt x="130830" y="123874"/>
                  <a:pt x="130830" y="141874"/>
                </a:cubicBezTo>
                <a:lnTo>
                  <a:pt x="130830" y="861077"/>
                </a:lnTo>
                <a:cubicBezTo>
                  <a:pt x="130830" y="879077"/>
                  <a:pt x="145421" y="893668"/>
                  <a:pt x="163421" y="893668"/>
                </a:cubicBezTo>
                <a:lnTo>
                  <a:pt x="1420755" y="893668"/>
                </a:lnTo>
                <a:cubicBezTo>
                  <a:pt x="1438755" y="893668"/>
                  <a:pt x="1453346" y="879077"/>
                  <a:pt x="1453346" y="861077"/>
                </a:cubicBezTo>
                <a:lnTo>
                  <a:pt x="1453346" y="141874"/>
                </a:lnTo>
                <a:cubicBezTo>
                  <a:pt x="1453346" y="123874"/>
                  <a:pt x="1438755" y="109283"/>
                  <a:pt x="1420755" y="109283"/>
                </a:cubicBezTo>
                <a:lnTo>
                  <a:pt x="163421" y="109283"/>
                </a:lnTo>
                <a:close/>
                <a:moveTo>
                  <a:pt x="175629" y="0"/>
                </a:moveTo>
                <a:lnTo>
                  <a:pt x="1408547" y="0"/>
                </a:lnTo>
                <a:cubicBezTo>
                  <a:pt x="1505544" y="0"/>
                  <a:pt x="1584176" y="78632"/>
                  <a:pt x="1584176" y="175629"/>
                </a:cubicBezTo>
                <a:lnTo>
                  <a:pt x="1584176" y="878123"/>
                </a:lnTo>
                <a:cubicBezTo>
                  <a:pt x="1584176" y="975120"/>
                  <a:pt x="1505544" y="1053752"/>
                  <a:pt x="1408547" y="1053752"/>
                </a:cubicBezTo>
                <a:lnTo>
                  <a:pt x="1008112" y="1053752"/>
                </a:lnTo>
                <a:lnTo>
                  <a:pt x="1008112" y="1105610"/>
                </a:lnTo>
                <a:lnTo>
                  <a:pt x="1185879" y="1105610"/>
                </a:lnTo>
                <a:lnTo>
                  <a:pt x="1185879" y="1195792"/>
                </a:lnTo>
                <a:lnTo>
                  <a:pt x="398297" y="1195792"/>
                </a:lnTo>
                <a:lnTo>
                  <a:pt x="398297" y="1105610"/>
                </a:lnTo>
                <a:lnTo>
                  <a:pt x="576064" y="1105610"/>
                </a:lnTo>
                <a:lnTo>
                  <a:pt x="576064" y="1053752"/>
                </a:lnTo>
                <a:lnTo>
                  <a:pt x="175629" y="1053752"/>
                </a:lnTo>
                <a:cubicBezTo>
                  <a:pt x="78632" y="1053752"/>
                  <a:pt x="0" y="975120"/>
                  <a:pt x="0" y="878123"/>
                </a:cubicBezTo>
                <a:lnTo>
                  <a:pt x="0" y="175629"/>
                </a:lnTo>
                <a:cubicBezTo>
                  <a:pt x="0" y="78632"/>
                  <a:pt x="78632" y="0"/>
                  <a:pt x="175629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6" name="Freeform 37"/>
          <p:cNvSpPr>
            <a:spLocks noEditPoints="1"/>
          </p:cNvSpPr>
          <p:nvPr/>
        </p:nvSpPr>
        <p:spPr>
          <a:xfrm>
            <a:off x="7593013" y="3100388"/>
            <a:ext cx="223837" cy="220662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7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2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1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52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1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7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3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82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91" dur="500"/>
                                        <p:tgtEl>
                                          <p:spTgt spid="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7" dur="5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3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12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21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7" dur="50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3" dur="500"/>
                                        <p:tgtEl>
                                          <p:spTgt spid="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42" dur="500"/>
                                        <p:tgtEl>
                                          <p:spTgt spid="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51" dur="5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57" dur="5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3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2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72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81" dur="50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2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7" dur="5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2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2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3" dur="500"/>
                                        <p:tgtEl>
                                          <p:spTgt spid="1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2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02" dur="500"/>
                                        <p:tgtEl>
                                          <p:spTgt spid="1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2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2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11" dur="500"/>
                                        <p:tgtEl>
                                          <p:spTgt spid="1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2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2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7" dur="500"/>
                                        <p:tgtEl>
                                          <p:spTgt spid="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3" grpId="0" bldLvl="0" animBg="1"/>
      <p:bldP spid="12314" grpId="0" bldLvl="0"/>
      <p:bldP spid="12316" grpId="0" bldLvl="0" animBg="1"/>
      <p:bldP spid="12318" grpId="0" bldLvl="0" animBg="1"/>
      <p:bldP spid="12319" grpId="0" bldLvl="0"/>
      <p:bldP spid="12321" grpId="0" bldLvl="0" animBg="1"/>
      <p:bldP spid="12323" grpId="0" bldLvl="0" animBg="1"/>
      <p:bldP spid="12324" grpId="0" bldLvl="0"/>
      <p:bldP spid="12326" grpId="0" bldLvl="0" animBg="1"/>
      <p:bldP spid="12328" grpId="0" bldLvl="0" animBg="1"/>
      <p:bldP spid="12329" grpId="0" bldLvl="0"/>
      <p:bldP spid="12331" grpId="0" bldLvl="0" animBg="1"/>
      <p:bldP spid="12333" grpId="0" bldLvl="0" animBg="1"/>
      <p:bldP spid="12334" grpId="0" bldLvl="0"/>
      <p:bldP spid="12336" grpId="0" bldLvl="0" animBg="1"/>
      <p:bldP spid="12338" grpId="0" bldLvl="0" animBg="1"/>
      <p:bldP spid="12339" grpId="0" bldLvl="0"/>
      <p:bldP spid="12341" grpId="0" bldLvl="0" animBg="1"/>
      <p:bldP spid="12343" grpId="0" bldLvl="0" animBg="1"/>
      <p:bldP spid="12344" grpId="0" bldLvl="0"/>
      <p:bldP spid="12346" grpId="0" bldLvl="0" animBg="1"/>
      <p:bldP spid="12348" grpId="0" bldLvl="0"/>
      <p:bldP spid="12349" grpId="0" bldLvl="0"/>
      <p:bldP spid="12350" grpId="0" bldLvl="0"/>
      <p:bldP spid="12351" grpId="0" bldLvl="0"/>
      <p:bldP spid="12352" grpId="0" bldLvl="0"/>
      <p:bldP spid="12353" grpId="0" bldLvl="0"/>
      <p:bldP spid="12354" grpId="0" bldLvl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</a:p>
        </p:txBody>
      </p:sp>
      <p:sp>
        <p:nvSpPr>
          <p:cNvPr id="32770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771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2772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2773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</a:p>
            </p:txBody>
          </p:sp>
          <p:grpSp>
            <p:nvGrpSpPr>
              <p:cNvPr id="32774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2775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rect l="0" t="0" r="0" b="0"/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776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2777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2778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2779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2780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rect l="0" t="0" r="0" b="0"/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781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2782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783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2784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5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6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7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8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9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0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60" name="同心圆 6"/>
          <p:cNvSpPr/>
          <p:nvPr/>
        </p:nvSpPr>
        <p:spPr>
          <a:xfrm>
            <a:off x="3851275" y="2349500"/>
            <a:ext cx="720725" cy="7191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6727783"/>
              </a:cxn>
              <a:cxn ang="0">
                <a:pos x="0" y="398565057"/>
              </a:cxn>
              <a:cxn ang="0">
                <a:pos x="117501832" y="680402331"/>
              </a:cxn>
              <a:cxn ang="0">
                <a:pos x="401210123" y="797130114"/>
              </a:cxn>
              <a:cxn ang="0">
                <a:pos x="684917280" y="680402331"/>
              </a:cxn>
              <a:cxn ang="0">
                <a:pos x="802419112" y="398565057"/>
              </a:cxn>
              <a:cxn ang="0">
                <a:pos x="684917280" y="11672778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endParaRPr lang="zh-CN" altLang="en-US" dirty="0">
              <a:solidFill>
                <a:schemeClr val="accent1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1" name="同心圆 7"/>
          <p:cNvSpPr/>
          <p:nvPr/>
        </p:nvSpPr>
        <p:spPr>
          <a:xfrm>
            <a:off x="3851275" y="3371850"/>
            <a:ext cx="720725" cy="7191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6727783"/>
              </a:cxn>
              <a:cxn ang="0">
                <a:pos x="0" y="398565057"/>
              </a:cxn>
              <a:cxn ang="0">
                <a:pos x="117501832" y="680402331"/>
              </a:cxn>
              <a:cxn ang="0">
                <a:pos x="401210123" y="797130114"/>
              </a:cxn>
              <a:cxn ang="0">
                <a:pos x="684917280" y="680402331"/>
              </a:cxn>
              <a:cxn ang="0">
                <a:pos x="802419112" y="398565057"/>
              </a:cxn>
              <a:cxn ang="0">
                <a:pos x="684917280" y="11672778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endParaRPr lang="zh-CN" altLang="en-US" dirty="0">
              <a:solidFill>
                <a:srgbClr val="FFFFFF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2" name="同心圆 8"/>
          <p:cNvSpPr/>
          <p:nvPr/>
        </p:nvSpPr>
        <p:spPr>
          <a:xfrm>
            <a:off x="3851275" y="4392613"/>
            <a:ext cx="720725" cy="72072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7501832"/>
              </a:cxn>
              <a:cxn ang="0">
                <a:pos x="0" y="401210123"/>
              </a:cxn>
              <a:cxn ang="0">
                <a:pos x="117501832" y="684917280"/>
              </a:cxn>
              <a:cxn ang="0">
                <a:pos x="401210123" y="802419112"/>
              </a:cxn>
              <a:cxn ang="0">
                <a:pos x="684917280" y="684917280"/>
              </a:cxn>
              <a:cxn ang="0">
                <a:pos x="802419112" y="401210123"/>
              </a:cxn>
              <a:cxn ang="0">
                <a:pos x="684917280" y="117501832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endParaRPr lang="zh-CN" altLang="en-US" dirty="0">
              <a:solidFill>
                <a:srgbClr val="FFFFFF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3" name="TextBox 9"/>
          <p:cNvSpPr/>
          <p:nvPr/>
        </p:nvSpPr>
        <p:spPr>
          <a:xfrm>
            <a:off x="4808538" y="237807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4" name="TextBox 10"/>
          <p:cNvSpPr/>
          <p:nvPr/>
        </p:nvSpPr>
        <p:spPr>
          <a:xfrm>
            <a:off x="4808538" y="340042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5" name="TextBox 11"/>
          <p:cNvSpPr/>
          <p:nvPr/>
        </p:nvSpPr>
        <p:spPr>
          <a:xfrm>
            <a:off x="4808538" y="442277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6" name="直接连接符 13"/>
          <p:cNvSpPr/>
          <p:nvPr/>
        </p:nvSpPr>
        <p:spPr>
          <a:xfrm>
            <a:off x="3240088" y="3730625"/>
            <a:ext cx="504825" cy="1588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4367" name="直接连接符 14"/>
          <p:cNvSpPr/>
          <p:nvPr/>
        </p:nvSpPr>
        <p:spPr>
          <a:xfrm flipV="1">
            <a:off x="3060700" y="2833688"/>
            <a:ext cx="684213" cy="206375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4368" name="直接连接符 17"/>
          <p:cNvSpPr/>
          <p:nvPr/>
        </p:nvSpPr>
        <p:spPr>
          <a:xfrm>
            <a:off x="3081338" y="4379913"/>
            <a:ext cx="684212" cy="206375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grpSp>
        <p:nvGrpSpPr>
          <p:cNvPr id="14369" name="组合 22"/>
          <p:cNvGrpSpPr/>
          <p:nvPr/>
        </p:nvGrpSpPr>
        <p:grpSpPr>
          <a:xfrm>
            <a:off x="1331913" y="2833688"/>
            <a:ext cx="1800225" cy="1800225"/>
            <a:chOff x="0" y="0"/>
            <a:chExt cx="1800200" cy="1800200"/>
          </a:xfrm>
        </p:grpSpPr>
        <p:grpSp>
          <p:nvGrpSpPr>
            <p:cNvPr id="32801" name="组合 5"/>
            <p:cNvGrpSpPr/>
            <p:nvPr/>
          </p:nvGrpSpPr>
          <p:grpSpPr>
            <a:xfrm>
              <a:off x="0" y="0"/>
              <a:ext cx="1800200" cy="1800200"/>
              <a:chOff x="0" y="0"/>
              <a:chExt cx="1800200" cy="1800200"/>
            </a:xfrm>
          </p:grpSpPr>
          <p:sp>
            <p:nvSpPr>
              <p:cNvPr id="32802" name="空心弧 1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21600" h="21600">
                    <a:moveTo>
                      <a:pt x="13766" y="18051"/>
                    </a:moveTo>
                    <a:cubicBezTo>
                      <a:pt x="12824" y="18436"/>
                      <a:pt x="11817" y="18634"/>
                      <a:pt x="10800" y="18635"/>
                    </a:cubicBezTo>
                    <a:cubicBezTo>
                      <a:pt x="9782" y="18635"/>
                      <a:pt x="8775" y="18436"/>
                      <a:pt x="7833" y="18051"/>
                    </a:cubicBezTo>
                    <a:lnTo>
                      <a:pt x="6711" y="20796"/>
                    </a:lnTo>
                    <a:cubicBezTo>
                      <a:pt x="8009" y="21326"/>
                      <a:pt x="9397" y="21600"/>
                      <a:pt x="10800" y="21600"/>
                    </a:cubicBezTo>
                    <a:cubicBezTo>
                      <a:pt x="12202" y="21599"/>
                      <a:pt x="13590" y="21326"/>
                      <a:pt x="14888" y="20796"/>
                    </a:cubicBezTo>
                    <a:lnTo>
                      <a:pt x="13766" y="18051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3" name="空心弧 2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1139266988"/>
                  </a:cxn>
                  <a:cxn ang="0">
                    <a:pos x="2147483647" y="1684589572"/>
                  </a:cxn>
                  <a:cxn ang="0">
                    <a:pos x="2147483647" y="1139266988"/>
                  </a:cxn>
                </a:cxnLst>
                <a:rect l="0" t="0" r="0" b="0"/>
                <a:pathLst>
                  <a:path w="21600" h="21600">
                    <a:moveTo>
                      <a:pt x="13380" y="3343"/>
                    </a:moveTo>
                    <a:cubicBezTo>
                      <a:pt x="12550" y="3056"/>
                      <a:pt x="11678" y="2909"/>
                      <a:pt x="10799" y="2910"/>
                    </a:cubicBezTo>
                    <a:cubicBezTo>
                      <a:pt x="9921" y="2910"/>
                      <a:pt x="9049" y="3056"/>
                      <a:pt x="8219" y="3343"/>
                    </a:cubicBezTo>
                    <a:lnTo>
                      <a:pt x="7268" y="593"/>
                    </a:lnTo>
                    <a:cubicBezTo>
                      <a:pt x="8404" y="200"/>
                      <a:pt x="9597" y="-1"/>
                      <a:pt x="10800" y="0"/>
                    </a:cubicBezTo>
                    <a:cubicBezTo>
                      <a:pt x="12002" y="0"/>
                      <a:pt x="13195" y="200"/>
                      <a:pt x="14331" y="593"/>
                    </a:cubicBezTo>
                    <a:lnTo>
                      <a:pt x="13380" y="3343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4" name="空心弧 3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1623228672"/>
                  </a:cxn>
                  <a:cxn ang="0">
                    <a:pos x="1395143332" y="2147483647"/>
                  </a:cxn>
                </a:cxnLst>
                <a:rect l="0" t="0" r="0" b="0"/>
                <a:pathLst>
                  <a:path w="21600" h="21600">
                    <a:moveTo>
                      <a:pt x="17939" y="7198"/>
                    </a:moveTo>
                    <a:cubicBezTo>
                      <a:pt x="16579" y="4503"/>
                      <a:pt x="13818" y="2803"/>
                      <a:pt x="10799" y="2804"/>
                    </a:cubicBezTo>
                    <a:cubicBezTo>
                      <a:pt x="7781" y="2804"/>
                      <a:pt x="5020" y="4503"/>
                      <a:pt x="3660" y="7198"/>
                    </a:cubicBezTo>
                    <a:lnTo>
                      <a:pt x="1157" y="5935"/>
                    </a:lnTo>
                    <a:cubicBezTo>
                      <a:pt x="2993" y="2295"/>
                      <a:pt x="6723" y="-1"/>
                      <a:pt x="10800" y="0"/>
                    </a:cubicBezTo>
                    <a:cubicBezTo>
                      <a:pt x="14876" y="0"/>
                      <a:pt x="18606" y="2295"/>
                      <a:pt x="20442" y="5935"/>
                    </a:cubicBezTo>
                    <a:lnTo>
                      <a:pt x="17939" y="7198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5" name="空心弧 4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1400929308" y="2147483647"/>
                  </a:cxn>
                </a:cxnLst>
                <a:rect l="0" t="0" r="0" b="0"/>
                <a:pathLst>
                  <a:path w="21600" h="21600">
                    <a:moveTo>
                      <a:pt x="17851" y="14232"/>
                    </a:moveTo>
                    <a:cubicBezTo>
                      <a:pt x="16537" y="16929"/>
                      <a:pt x="13800" y="18641"/>
                      <a:pt x="10800" y="18642"/>
                    </a:cubicBezTo>
                    <a:cubicBezTo>
                      <a:pt x="7799" y="18642"/>
                      <a:pt x="5062" y="16929"/>
                      <a:pt x="3748" y="14232"/>
                    </a:cubicBezTo>
                    <a:lnTo>
                      <a:pt x="1089" y="15526"/>
                    </a:lnTo>
                    <a:cubicBezTo>
                      <a:pt x="2897" y="19242"/>
                      <a:pt x="6667" y="21600"/>
                      <a:pt x="10800" y="21600"/>
                    </a:cubicBezTo>
                    <a:cubicBezTo>
                      <a:pt x="14932" y="21599"/>
                      <a:pt x="18702" y="19242"/>
                      <a:pt x="20510" y="15526"/>
                    </a:cubicBezTo>
                    <a:lnTo>
                      <a:pt x="17851" y="14232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806" name="梯形 21"/>
            <p:cNvSpPr/>
            <p:nvPr/>
          </p:nvSpPr>
          <p:spPr>
            <a:xfrm rot="-5400000">
              <a:off x="645255" y="537963"/>
              <a:ext cx="509692" cy="648074"/>
            </a:xfrm>
            <a:custGeom>
              <a:avLst/>
              <a:gdLst/>
              <a:ahLst/>
              <a:cxnLst>
                <a:cxn ang="0">
                  <a:pos x="253402" y="276082"/>
                </a:cxn>
                <a:cxn ang="0">
                  <a:pos x="253402" y="312841"/>
                </a:cxn>
                <a:cxn ang="0">
                  <a:pos x="185877" y="312841"/>
                </a:cxn>
                <a:cxn ang="0">
                  <a:pos x="221370" y="276082"/>
                </a:cxn>
                <a:cxn ang="0">
                  <a:pos x="253402" y="276082"/>
                </a:cxn>
                <a:cxn ang="0">
                  <a:pos x="294881" y="187469"/>
                </a:cxn>
                <a:cxn ang="0">
                  <a:pos x="107409" y="374939"/>
                </a:cxn>
                <a:cxn ang="0">
                  <a:pos x="107409" y="318825"/>
                </a:cxn>
                <a:cxn ang="0">
                  <a:pos x="111988" y="314245"/>
                </a:cxn>
                <a:cxn ang="0">
                  <a:pos x="25902" y="314245"/>
                </a:cxn>
                <a:cxn ang="0">
                  <a:pos x="0" y="288344"/>
                </a:cxn>
                <a:cxn ang="0">
                  <a:pos x="0" y="256384"/>
                </a:cxn>
                <a:cxn ang="0">
                  <a:pos x="56247" y="256384"/>
                </a:cxn>
                <a:cxn ang="0">
                  <a:pos x="65430" y="247203"/>
                </a:cxn>
                <a:cxn ang="0">
                  <a:pos x="65430" y="210478"/>
                </a:cxn>
                <a:cxn ang="0">
                  <a:pos x="56247" y="201297"/>
                </a:cxn>
                <a:cxn ang="0">
                  <a:pos x="0" y="201297"/>
                </a:cxn>
                <a:cxn ang="0">
                  <a:pos x="0" y="86595"/>
                </a:cxn>
                <a:cxn ang="0">
                  <a:pos x="25902" y="60693"/>
                </a:cxn>
                <a:cxn ang="0">
                  <a:pos x="111989" y="60693"/>
                </a:cxn>
                <a:cxn ang="0">
                  <a:pos x="107409" y="56113"/>
                </a:cxn>
                <a:cxn ang="0">
                  <a:pos x="107409" y="0"/>
                </a:cxn>
                <a:cxn ang="0">
                  <a:pos x="294881" y="187469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7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0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0" grpId="0" bldLvl="0" animBg="1"/>
      <p:bldP spid="14361" grpId="0" bldLvl="0" animBg="1"/>
      <p:bldP spid="14362" grpId="0" bldLvl="0" animBg="1"/>
      <p:bldP spid="14363" grpId="0" bldLvl="0"/>
      <p:bldP spid="14364" grpId="0" bldLvl="0"/>
      <p:bldP spid="14365" grpId="0" bldLvl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</a:p>
        </p:txBody>
      </p:sp>
      <p:sp>
        <p:nvSpPr>
          <p:cNvPr id="33794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3795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3796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3797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</a:p>
            </p:txBody>
          </p:sp>
          <p:grpSp>
            <p:nvGrpSpPr>
              <p:cNvPr id="33798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3799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rect l="0" t="0" r="0" b="0"/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800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3801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3802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3803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3804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rect l="0" t="0" r="0" b="0"/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3805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3806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3807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3808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9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0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1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2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3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4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04" name="青海"/>
          <p:cNvSpPr/>
          <p:nvPr/>
        </p:nvSpPr>
        <p:spPr>
          <a:xfrm>
            <a:off x="5154613" y="4065588"/>
            <a:ext cx="1458912" cy="1046162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5" name="辽宁"/>
          <p:cNvSpPr/>
          <p:nvPr/>
        </p:nvSpPr>
        <p:spPr>
          <a:xfrm>
            <a:off x="1108075" y="3876675"/>
            <a:ext cx="1447800" cy="13779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6" name="四川"/>
          <p:cNvSpPr/>
          <p:nvPr/>
        </p:nvSpPr>
        <p:spPr>
          <a:xfrm>
            <a:off x="5156200" y="2239963"/>
            <a:ext cx="1385888" cy="121602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7" name="湖北"/>
          <p:cNvSpPr/>
          <p:nvPr/>
        </p:nvSpPr>
        <p:spPr>
          <a:xfrm>
            <a:off x="971550" y="2268538"/>
            <a:ext cx="1658938" cy="1039812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8" name="Oval 45"/>
          <p:cNvSpPr/>
          <p:nvPr/>
        </p:nvSpPr>
        <p:spPr>
          <a:xfrm>
            <a:off x="1436688" y="2398713"/>
            <a:ext cx="576262" cy="576262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62%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09" name="Oval 48"/>
          <p:cNvSpPr/>
          <p:nvPr/>
        </p:nvSpPr>
        <p:spPr>
          <a:xfrm>
            <a:off x="5730875" y="2398713"/>
            <a:ext cx="576263" cy="576262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0" name="Oval 51"/>
          <p:cNvSpPr/>
          <p:nvPr/>
        </p:nvSpPr>
        <p:spPr>
          <a:xfrm>
            <a:off x="1436688" y="4337050"/>
            <a:ext cx="576262" cy="576263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1" name="Oval 54"/>
          <p:cNvSpPr/>
          <p:nvPr/>
        </p:nvSpPr>
        <p:spPr>
          <a:xfrm>
            <a:off x="5730875" y="4337050"/>
            <a:ext cx="576263" cy="576263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2" name="TextBox 54"/>
          <p:cNvSpPr/>
          <p:nvPr/>
        </p:nvSpPr>
        <p:spPr>
          <a:xfrm>
            <a:off x="2789238" y="2454275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3" name="TextBox 55"/>
          <p:cNvSpPr/>
          <p:nvPr/>
        </p:nvSpPr>
        <p:spPr>
          <a:xfrm>
            <a:off x="3152775" y="3159125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62%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4" name="Rectangle 42"/>
          <p:cNvSpPr/>
          <p:nvPr/>
        </p:nvSpPr>
        <p:spPr>
          <a:xfrm>
            <a:off x="2889250" y="32416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  <p:sp>
        <p:nvSpPr>
          <p:cNvPr id="20515" name="TextBox 57"/>
          <p:cNvSpPr/>
          <p:nvPr/>
        </p:nvSpPr>
        <p:spPr>
          <a:xfrm>
            <a:off x="6675438" y="2454275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6" name="TextBox 58"/>
          <p:cNvSpPr/>
          <p:nvPr/>
        </p:nvSpPr>
        <p:spPr>
          <a:xfrm>
            <a:off x="7038975" y="3159125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25%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7" name="Rectangle 42"/>
          <p:cNvSpPr/>
          <p:nvPr/>
        </p:nvSpPr>
        <p:spPr>
          <a:xfrm>
            <a:off x="6773863" y="32416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  <p:sp>
        <p:nvSpPr>
          <p:cNvPr id="20518" name="TextBox 60"/>
          <p:cNvSpPr/>
          <p:nvPr/>
        </p:nvSpPr>
        <p:spPr>
          <a:xfrm>
            <a:off x="2789238" y="4064000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9" name="TextBox 61"/>
          <p:cNvSpPr/>
          <p:nvPr/>
        </p:nvSpPr>
        <p:spPr>
          <a:xfrm>
            <a:off x="3152775" y="4786313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46%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20" name="Rectangle 42"/>
          <p:cNvSpPr/>
          <p:nvPr/>
        </p:nvSpPr>
        <p:spPr>
          <a:xfrm>
            <a:off x="2889250" y="48672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  <p:sp>
        <p:nvSpPr>
          <p:cNvPr id="20521" name="TextBox 63"/>
          <p:cNvSpPr/>
          <p:nvPr/>
        </p:nvSpPr>
        <p:spPr>
          <a:xfrm>
            <a:off x="6675438" y="4064000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22" name="TextBox 64"/>
          <p:cNvSpPr/>
          <p:nvPr/>
        </p:nvSpPr>
        <p:spPr>
          <a:xfrm>
            <a:off x="7038975" y="4786313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36%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23" name="Rectangle 42"/>
          <p:cNvSpPr/>
          <p:nvPr/>
        </p:nvSpPr>
        <p:spPr>
          <a:xfrm>
            <a:off x="6773863" y="48672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0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" dur="10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0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2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5" dur="5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8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1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4" dur="50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9" dur="500"/>
                                        <p:tgtEl>
                                          <p:spTgt spid="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4" dur="500"/>
                                        <p:tgtEl>
                                          <p:spTgt spid="2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9" dur="500"/>
                                        <p:tgtEl>
                                          <p:spTgt spid="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8" grpId="0" bldLvl="0" animBg="1"/>
      <p:bldP spid="20509" grpId="0" bldLvl="0" animBg="1"/>
      <p:bldP spid="20510" grpId="0" bldLvl="0" animBg="1"/>
      <p:bldP spid="20511" grpId="0" bldLvl="0" animBg="1"/>
      <p:bldP spid="20512" grpId="0" bldLvl="0"/>
      <p:bldP spid="20513" grpId="0" bldLvl="0"/>
      <p:bldP spid="20514" grpId="0" bldLvl="0" animBg="1"/>
      <p:bldP spid="20515" grpId="0" bldLvl="0"/>
      <p:bldP spid="20516" grpId="0" bldLvl="0"/>
      <p:bldP spid="20517" grpId="0" bldLvl="0" animBg="1"/>
      <p:bldP spid="20518" grpId="0" bldLvl="0"/>
      <p:bldP spid="20519" grpId="0" bldLvl="0"/>
      <p:bldP spid="20520" grpId="0" bldLvl="0" animBg="1"/>
      <p:bldP spid="20521" grpId="0" bldLvl="0"/>
      <p:bldP spid="20522" grpId="0" bldLvl="0"/>
      <p:bldP spid="2052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grpSp>
        <p:nvGrpSpPr>
          <p:cNvPr id="14" name="组合 22"/>
          <p:cNvGrpSpPr/>
          <p:nvPr/>
        </p:nvGrpSpPr>
        <p:grpSpPr>
          <a:xfrm>
            <a:off x="1860409" y="2986502"/>
            <a:ext cx="704850" cy="658495"/>
            <a:chOff x="3610840" y="5109242"/>
            <a:chExt cx="1860550" cy="1460500"/>
          </a:xfrm>
          <a:solidFill>
            <a:schemeClr val="tx1"/>
          </a:solidFill>
        </p:grpSpPr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10840" y="5109242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2844024" y="2807055"/>
            <a:ext cx="4620895" cy="2781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道具的探索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探索方式有三种，分别是具有确定收集性的向下挖掘，向上跳跃，还有具有不确定收集性的开门探索。探索所获得道具是随机的，有一般道具和彩蛋道具两种。一般道具能对人物属性点进行分配。彩蛋道具对人物属性没有影响，用于增强趣味性。探索本身也可恢复一定人物的属性，所恢复的属性多少也随场景的不同而不同。</a:t>
            </a:r>
          </a:p>
        </p:txBody>
      </p:sp>
      <p:sp>
        <p:nvSpPr>
          <p:cNvPr id="62" name="矩形 19">
            <a:extLst>
              <a:ext uri="{FF2B5EF4-FFF2-40B4-BE49-F238E27FC236}">
                <a16:creationId xmlns:a16="http://schemas.microsoft.com/office/drawing/2014/main" id="{C7C235CC-2541-4AE2-9901-A94F90809162}"/>
              </a:ext>
            </a:extLst>
          </p:cNvPr>
          <p:cNvSpPr/>
          <p:nvPr/>
        </p:nvSpPr>
        <p:spPr>
          <a:xfrm rot="1865145">
            <a:off x="485231" y="664371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任意多边形 67">
            <a:extLst>
              <a:ext uri="{FF2B5EF4-FFF2-40B4-BE49-F238E27FC236}">
                <a16:creationId xmlns:a16="http://schemas.microsoft.com/office/drawing/2014/main" id="{4074770B-DB1E-4940-8702-29825E0BC265}"/>
              </a:ext>
            </a:extLst>
          </p:cNvPr>
          <p:cNvSpPr/>
          <p:nvPr/>
        </p:nvSpPr>
        <p:spPr>
          <a:xfrm rot="429592">
            <a:off x="50256" y="653258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4" name="组合 1">
            <a:extLst>
              <a:ext uri="{FF2B5EF4-FFF2-40B4-BE49-F238E27FC236}">
                <a16:creationId xmlns:a16="http://schemas.microsoft.com/office/drawing/2014/main" id="{A7F0D7C6-F34F-4D2F-B272-C4E01AE25C35}"/>
              </a:ext>
            </a:extLst>
          </p:cNvPr>
          <p:cNvGrpSpPr/>
          <p:nvPr/>
        </p:nvGrpSpPr>
        <p:grpSpPr>
          <a:xfrm>
            <a:off x="899255" y="421483"/>
            <a:ext cx="8061639" cy="844550"/>
            <a:chOff x="1352" y="1620"/>
            <a:chExt cx="12695" cy="1330"/>
          </a:xfrm>
        </p:grpSpPr>
        <p:sp>
          <p:nvSpPr>
            <p:cNvPr id="65" name="TextBox 3">
              <a:extLst>
                <a:ext uri="{FF2B5EF4-FFF2-40B4-BE49-F238E27FC236}">
                  <a16:creationId xmlns:a16="http://schemas.microsoft.com/office/drawing/2014/main" id="{D5C136E9-1AAA-4B5C-8107-CDB06453FCF7}"/>
                </a:ext>
              </a:extLst>
            </p:cNvPr>
            <p:cNvSpPr/>
            <p:nvPr/>
          </p:nvSpPr>
          <p:spPr>
            <a:xfrm>
              <a:off x="1352" y="2019"/>
              <a:ext cx="47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探索</a:t>
              </a:r>
              <a:endPara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A2164B53-0B32-4DF5-B055-59CF16F4EB0D}"/>
                </a:ext>
              </a:extLst>
            </p:cNvPr>
            <p:cNvSpPr/>
            <p:nvPr/>
          </p:nvSpPr>
          <p:spPr>
            <a:xfrm>
              <a:off x="11080" y="1944"/>
              <a:ext cx="21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endParaRPr lang="zh-CN" altLang="zh-CN" dirty="0"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grpSp>
          <p:nvGrpSpPr>
            <p:cNvPr id="67" name="组合 68">
              <a:extLst>
                <a:ext uri="{FF2B5EF4-FFF2-40B4-BE49-F238E27FC236}">
                  <a16:creationId xmlns:a16="http://schemas.microsoft.com/office/drawing/2014/main" id="{F6A2EFC9-58ED-4DCA-B7BC-E06EC67007DB}"/>
                </a:ext>
              </a:extLst>
            </p:cNvPr>
            <p:cNvGrpSpPr/>
            <p:nvPr/>
          </p:nvGrpSpPr>
          <p:grpSpPr>
            <a:xfrm>
              <a:off x="13292" y="1620"/>
              <a:ext cx="755" cy="1330"/>
              <a:chOff x="0" y="0"/>
              <a:chExt cx="1090612" cy="1921760"/>
            </a:xfrm>
          </p:grpSpPr>
          <p:sp>
            <p:nvSpPr>
              <p:cNvPr id="68" name="任意多边形 69">
                <a:extLst>
                  <a:ext uri="{FF2B5EF4-FFF2-40B4-BE49-F238E27FC236}">
                    <a16:creationId xmlns:a16="http://schemas.microsoft.com/office/drawing/2014/main" id="{C723CC66-3B2C-4A97-A70D-202A05556286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任意多边形 70">
                <a:extLst>
                  <a:ext uri="{FF2B5EF4-FFF2-40B4-BE49-F238E27FC236}">
                    <a16:creationId xmlns:a16="http://schemas.microsoft.com/office/drawing/2014/main" id="{EC7D83EF-1398-4F4B-9558-7BD02EF5D477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任意多边形 71">
                <a:extLst>
                  <a:ext uri="{FF2B5EF4-FFF2-40B4-BE49-F238E27FC236}">
                    <a16:creationId xmlns:a16="http://schemas.microsoft.com/office/drawing/2014/main" id="{A4059581-7CFF-4B63-8760-4C62DDA8C238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任意多边形 72">
                <a:extLst>
                  <a:ext uri="{FF2B5EF4-FFF2-40B4-BE49-F238E27FC236}">
                    <a16:creationId xmlns:a16="http://schemas.microsoft.com/office/drawing/2014/main" id="{441CDF17-6A51-44CB-AAE2-605A6DC11506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任意多边形 73">
                <a:extLst>
                  <a:ext uri="{FF2B5EF4-FFF2-40B4-BE49-F238E27FC236}">
                    <a16:creationId xmlns:a16="http://schemas.microsoft.com/office/drawing/2014/main" id="{E519B1C1-ED71-477B-B26D-0DBBB7C6B6A0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任意多边形 74">
                <a:extLst>
                  <a:ext uri="{FF2B5EF4-FFF2-40B4-BE49-F238E27FC236}">
                    <a16:creationId xmlns:a16="http://schemas.microsoft.com/office/drawing/2014/main" id="{E6972D39-F3AE-4F3D-B548-96E6A8B46035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任意多边形 75">
                <a:extLst>
                  <a:ext uri="{FF2B5EF4-FFF2-40B4-BE49-F238E27FC236}">
                    <a16:creationId xmlns:a16="http://schemas.microsoft.com/office/drawing/2014/main" id="{20D0D46F-EAFD-407C-B5D1-7651C7B612BF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8D91A7B-6CAE-4214-AC36-FF85CD374CD6}"/>
              </a:ext>
            </a:extLst>
          </p:cNvPr>
          <p:cNvGrpSpPr/>
          <p:nvPr/>
        </p:nvGrpSpPr>
        <p:grpSpPr>
          <a:xfrm>
            <a:off x="6443974" y="1379708"/>
            <a:ext cx="1718313" cy="349269"/>
            <a:chOff x="6144116" y="1311895"/>
            <a:chExt cx="1655738" cy="336550"/>
          </a:xfrm>
        </p:grpSpPr>
        <p:sp>
          <p:nvSpPr>
            <p:cNvPr id="76" name="梯形 21">
              <a:extLst>
                <a:ext uri="{FF2B5EF4-FFF2-40B4-BE49-F238E27FC236}">
                  <a16:creationId xmlns:a16="http://schemas.microsoft.com/office/drawing/2014/main" id="{A4E675E6-0ED4-43D7-90B4-82B68DC4DCB7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7" name="文本框 2">
              <a:extLst>
                <a:ext uri="{FF2B5EF4-FFF2-40B4-BE49-F238E27FC236}">
                  <a16:creationId xmlns:a16="http://schemas.microsoft.com/office/drawing/2014/main" id="{0B3F7D12-273F-48F9-BACB-A54734E9AF6F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矩形 19"/>
          <p:cNvSpPr/>
          <p:nvPr/>
        </p:nvSpPr>
        <p:spPr>
          <a:xfrm rot="1865145">
            <a:off x="485231" y="664371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2" name="任意多边形 67"/>
          <p:cNvSpPr/>
          <p:nvPr/>
        </p:nvSpPr>
        <p:spPr>
          <a:xfrm rot="429592">
            <a:off x="50256" y="653258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5843" name="组合 1"/>
          <p:cNvGrpSpPr/>
          <p:nvPr/>
        </p:nvGrpSpPr>
        <p:grpSpPr>
          <a:xfrm>
            <a:off x="899255" y="421483"/>
            <a:ext cx="8061639" cy="844550"/>
            <a:chOff x="1352" y="1620"/>
            <a:chExt cx="12695" cy="1330"/>
          </a:xfrm>
        </p:grpSpPr>
        <p:sp>
          <p:nvSpPr>
            <p:cNvPr id="35844" name="TextBox 3"/>
            <p:cNvSpPr/>
            <p:nvPr/>
          </p:nvSpPr>
          <p:spPr>
            <a:xfrm>
              <a:off x="1352" y="2019"/>
              <a:ext cx="47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zh-CN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关卡</a:t>
              </a:r>
            </a:p>
          </p:txBody>
        </p:sp>
        <p:sp>
          <p:nvSpPr>
            <p:cNvPr id="35855" name="TextBox 11"/>
            <p:cNvSpPr/>
            <p:nvPr/>
          </p:nvSpPr>
          <p:spPr>
            <a:xfrm>
              <a:off x="11080" y="1944"/>
              <a:ext cx="21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endParaRPr lang="zh-CN" altLang="zh-CN" dirty="0"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grpSp>
          <p:nvGrpSpPr>
            <p:cNvPr id="35856" name="组合 68"/>
            <p:cNvGrpSpPr/>
            <p:nvPr/>
          </p:nvGrpSpPr>
          <p:grpSpPr>
            <a:xfrm>
              <a:off x="13292" y="1620"/>
              <a:ext cx="755" cy="1330"/>
              <a:chOff x="0" y="0"/>
              <a:chExt cx="1090612" cy="1921760"/>
            </a:xfrm>
          </p:grpSpPr>
          <p:sp>
            <p:nvSpPr>
              <p:cNvPr id="35857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8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9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0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1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2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3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4840" name="椭圆 30"/>
          <p:cNvSpPr/>
          <p:nvPr/>
        </p:nvSpPr>
        <p:spPr>
          <a:xfrm rot="-4253157">
            <a:off x="926217" y="2765425"/>
            <a:ext cx="930275" cy="1327150"/>
          </a:xfrm>
          <a:custGeom>
            <a:avLst/>
            <a:gdLst/>
            <a:ahLst/>
            <a:cxnLst>
              <a:cxn ang="0">
                <a:pos x="921331" y="197600"/>
              </a:cxn>
              <a:cxn ang="0">
                <a:pos x="921331" y="484773"/>
              </a:cxn>
              <a:cxn ang="0">
                <a:pos x="885895" y="481199"/>
              </a:cxn>
              <a:cxn ang="0">
                <a:pos x="708716" y="658449"/>
              </a:cxn>
              <a:cxn ang="0">
                <a:pos x="885895" y="835699"/>
              </a:cxn>
              <a:cxn ang="0">
                <a:pos x="921331" y="832125"/>
              </a:cxn>
              <a:cxn ang="0">
                <a:pos x="921331" y="1119298"/>
              </a:cxn>
              <a:cxn ang="0">
                <a:pos x="557941" y="1119298"/>
              </a:cxn>
              <a:cxn ang="0">
                <a:pos x="584691" y="1192824"/>
              </a:cxn>
              <a:cxn ang="0">
                <a:pos x="460665" y="1316899"/>
              </a:cxn>
              <a:cxn ang="0">
                <a:pos x="336640" y="1192824"/>
              </a:cxn>
              <a:cxn ang="0">
                <a:pos x="363390" y="1119298"/>
              </a:cxn>
              <a:cxn ang="0">
                <a:pos x="0" y="1119298"/>
              </a:cxn>
              <a:cxn ang="0">
                <a:pos x="0" y="832125"/>
              </a:cxn>
              <a:cxn ang="0">
                <a:pos x="35436" y="835699"/>
              </a:cxn>
              <a:cxn ang="0">
                <a:pos x="212615" y="658449"/>
              </a:cxn>
              <a:cxn ang="0">
                <a:pos x="35436" y="481199"/>
              </a:cxn>
              <a:cxn ang="0">
                <a:pos x="0" y="484773"/>
              </a:cxn>
              <a:cxn ang="0">
                <a:pos x="0" y="197600"/>
              </a:cxn>
              <a:cxn ang="0">
                <a:pos x="363389" y="197600"/>
              </a:cxn>
              <a:cxn ang="0">
                <a:pos x="336639" y="124075"/>
              </a:cxn>
              <a:cxn ang="0">
                <a:pos x="460664" y="0"/>
              </a:cxn>
              <a:cxn ang="0">
                <a:pos x="584690" y="124075"/>
              </a:cxn>
              <a:cxn ang="0">
                <a:pos x="557941" y="197600"/>
              </a:cxn>
              <a:cxn ang="0">
                <a:pos x="921331" y="197600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1" name="椭圆 30"/>
          <p:cNvSpPr/>
          <p:nvPr/>
        </p:nvSpPr>
        <p:spPr>
          <a:xfrm rot="1146842">
            <a:off x="608717" y="3687763"/>
            <a:ext cx="927100" cy="1327150"/>
          </a:xfrm>
          <a:custGeom>
            <a:avLst/>
            <a:gdLst/>
            <a:ahLst/>
            <a:cxnLst>
              <a:cxn ang="0">
                <a:pos x="918183" y="197600"/>
              </a:cxn>
              <a:cxn ang="0">
                <a:pos x="918183" y="484773"/>
              </a:cxn>
              <a:cxn ang="0">
                <a:pos x="882868" y="481199"/>
              </a:cxn>
              <a:cxn ang="0">
                <a:pos x="706294" y="658449"/>
              </a:cxn>
              <a:cxn ang="0">
                <a:pos x="882868" y="835699"/>
              </a:cxn>
              <a:cxn ang="0">
                <a:pos x="918183" y="832125"/>
              </a:cxn>
              <a:cxn ang="0">
                <a:pos x="918183" y="1119298"/>
              </a:cxn>
              <a:cxn ang="0">
                <a:pos x="556034" y="1119298"/>
              </a:cxn>
              <a:cxn ang="0">
                <a:pos x="582693" y="1192824"/>
              </a:cxn>
              <a:cxn ang="0">
                <a:pos x="459091" y="1316899"/>
              </a:cxn>
              <a:cxn ang="0">
                <a:pos x="335490" y="1192824"/>
              </a:cxn>
              <a:cxn ang="0">
                <a:pos x="362149" y="1119298"/>
              </a:cxn>
              <a:cxn ang="0">
                <a:pos x="0" y="1119298"/>
              </a:cxn>
              <a:cxn ang="0">
                <a:pos x="0" y="832125"/>
              </a:cxn>
              <a:cxn ang="0">
                <a:pos x="35315" y="835699"/>
              </a:cxn>
              <a:cxn ang="0">
                <a:pos x="211888" y="658449"/>
              </a:cxn>
              <a:cxn ang="0">
                <a:pos x="35315" y="481199"/>
              </a:cxn>
              <a:cxn ang="0">
                <a:pos x="0" y="484773"/>
              </a:cxn>
              <a:cxn ang="0">
                <a:pos x="0" y="197600"/>
              </a:cxn>
              <a:cxn ang="0">
                <a:pos x="362148" y="197600"/>
              </a:cxn>
              <a:cxn ang="0">
                <a:pos x="335489" y="124075"/>
              </a:cxn>
              <a:cxn ang="0">
                <a:pos x="459090" y="0"/>
              </a:cxn>
              <a:cxn ang="0">
                <a:pos x="582692" y="124075"/>
              </a:cxn>
              <a:cxn ang="0">
                <a:pos x="556034" y="197600"/>
              </a:cxn>
              <a:cxn ang="0">
                <a:pos x="918183" y="197600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2" name="椭圆 30"/>
          <p:cNvSpPr/>
          <p:nvPr/>
        </p:nvSpPr>
        <p:spPr>
          <a:xfrm rot="-4253157" flipH="1" flipV="1">
            <a:off x="1531055" y="4006850"/>
            <a:ext cx="928687" cy="1325563"/>
          </a:xfrm>
          <a:custGeom>
            <a:avLst/>
            <a:gdLst/>
            <a:ahLst/>
            <a:cxnLst>
              <a:cxn ang="0">
                <a:pos x="921329" y="197128"/>
              </a:cxn>
              <a:cxn ang="0">
                <a:pos x="921329" y="483615"/>
              </a:cxn>
              <a:cxn ang="0">
                <a:pos x="885893" y="480049"/>
              </a:cxn>
              <a:cxn ang="0">
                <a:pos x="708715" y="656875"/>
              </a:cxn>
              <a:cxn ang="0">
                <a:pos x="885893" y="833701"/>
              </a:cxn>
              <a:cxn ang="0">
                <a:pos x="921329" y="830136"/>
              </a:cxn>
              <a:cxn ang="0">
                <a:pos x="921329" y="1116623"/>
              </a:cxn>
              <a:cxn ang="0">
                <a:pos x="557939" y="1116623"/>
              </a:cxn>
              <a:cxn ang="0">
                <a:pos x="584689" y="1189973"/>
              </a:cxn>
              <a:cxn ang="0">
                <a:pos x="460665" y="1313751"/>
              </a:cxn>
              <a:cxn ang="0">
                <a:pos x="336639" y="1189973"/>
              </a:cxn>
              <a:cxn ang="0">
                <a:pos x="363390" y="1116623"/>
              </a:cxn>
              <a:cxn ang="0">
                <a:pos x="0" y="1116623"/>
              </a:cxn>
              <a:cxn ang="0">
                <a:pos x="0" y="830136"/>
              </a:cxn>
              <a:cxn ang="0">
                <a:pos x="35436" y="833701"/>
              </a:cxn>
              <a:cxn ang="0">
                <a:pos x="212614" y="656875"/>
              </a:cxn>
              <a:cxn ang="0">
                <a:pos x="35436" y="480049"/>
              </a:cxn>
              <a:cxn ang="0">
                <a:pos x="0" y="483615"/>
              </a:cxn>
              <a:cxn ang="0">
                <a:pos x="0" y="197128"/>
              </a:cxn>
              <a:cxn ang="0">
                <a:pos x="363389" y="197128"/>
              </a:cxn>
              <a:cxn ang="0">
                <a:pos x="336638" y="123778"/>
              </a:cxn>
              <a:cxn ang="0">
                <a:pos x="460664" y="0"/>
              </a:cxn>
              <a:cxn ang="0">
                <a:pos x="584688" y="123778"/>
              </a:cxn>
              <a:cxn ang="0">
                <a:pos x="557939" y="197128"/>
              </a:cxn>
              <a:cxn ang="0">
                <a:pos x="921329" y="197128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3" name="椭圆 30"/>
          <p:cNvSpPr/>
          <p:nvPr/>
        </p:nvSpPr>
        <p:spPr>
          <a:xfrm rot="-8447265" flipH="1" flipV="1">
            <a:off x="2177167" y="3055938"/>
            <a:ext cx="928688" cy="1325562"/>
          </a:xfrm>
          <a:custGeom>
            <a:avLst/>
            <a:gdLst/>
            <a:ahLst/>
            <a:cxnLst>
              <a:cxn ang="0">
                <a:pos x="921331" y="197127"/>
              </a:cxn>
              <a:cxn ang="0">
                <a:pos x="921331" y="483614"/>
              </a:cxn>
              <a:cxn ang="0">
                <a:pos x="885895" y="480049"/>
              </a:cxn>
              <a:cxn ang="0">
                <a:pos x="708716" y="656875"/>
              </a:cxn>
              <a:cxn ang="0">
                <a:pos x="885895" y="833700"/>
              </a:cxn>
              <a:cxn ang="0">
                <a:pos x="921331" y="830136"/>
              </a:cxn>
              <a:cxn ang="0">
                <a:pos x="921331" y="1116621"/>
              </a:cxn>
              <a:cxn ang="0">
                <a:pos x="557941" y="1116621"/>
              </a:cxn>
              <a:cxn ang="0">
                <a:pos x="584691" y="1189971"/>
              </a:cxn>
              <a:cxn ang="0">
                <a:pos x="460665" y="1313749"/>
              </a:cxn>
              <a:cxn ang="0">
                <a:pos x="336640" y="1189971"/>
              </a:cxn>
              <a:cxn ang="0">
                <a:pos x="363390" y="1116621"/>
              </a:cxn>
              <a:cxn ang="0">
                <a:pos x="0" y="1116621"/>
              </a:cxn>
              <a:cxn ang="0">
                <a:pos x="0" y="830136"/>
              </a:cxn>
              <a:cxn ang="0">
                <a:pos x="35436" y="833700"/>
              </a:cxn>
              <a:cxn ang="0">
                <a:pos x="212615" y="656875"/>
              </a:cxn>
              <a:cxn ang="0">
                <a:pos x="35436" y="480049"/>
              </a:cxn>
              <a:cxn ang="0">
                <a:pos x="0" y="483614"/>
              </a:cxn>
              <a:cxn ang="0">
                <a:pos x="0" y="197127"/>
              </a:cxn>
              <a:cxn ang="0">
                <a:pos x="363389" y="197127"/>
              </a:cxn>
              <a:cxn ang="0">
                <a:pos x="336639" y="123778"/>
              </a:cxn>
              <a:cxn ang="0">
                <a:pos x="460664" y="0"/>
              </a:cxn>
              <a:cxn ang="0">
                <a:pos x="584690" y="123778"/>
              </a:cxn>
              <a:cxn ang="0">
                <a:pos x="557941" y="197127"/>
              </a:cxn>
              <a:cxn ang="0">
                <a:pos x="921331" y="197127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4" name="TextBox 84" hidden="1"/>
          <p:cNvSpPr/>
          <p:nvPr/>
        </p:nvSpPr>
        <p:spPr>
          <a:xfrm>
            <a:off x="4932363" y="2455863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5" name="TextBox 85" hidden="1"/>
          <p:cNvSpPr/>
          <p:nvPr/>
        </p:nvSpPr>
        <p:spPr>
          <a:xfrm>
            <a:off x="4932363" y="3271838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6" name="TextBox 86" hidden="1"/>
          <p:cNvSpPr/>
          <p:nvPr/>
        </p:nvSpPr>
        <p:spPr>
          <a:xfrm>
            <a:off x="4932363" y="4078288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7" name="TextBox 87" hidden="1"/>
          <p:cNvSpPr/>
          <p:nvPr/>
        </p:nvSpPr>
        <p:spPr>
          <a:xfrm>
            <a:off x="4932363" y="4886325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72" name="文本框 8"/>
          <p:cNvSpPr txBox="1"/>
          <p:nvPr/>
        </p:nvSpPr>
        <p:spPr>
          <a:xfrm>
            <a:off x="3708012" y="2180938"/>
            <a:ext cx="4621213" cy="406226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关卡的设计  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个场景，每个场景都有对应的关卡。关卡的玩法和剧情相互联系，关卡的奖励也与上面两个部分联系。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比如森林中的关卡，是捕捉阳光的气味。我们通过鼠标移动瓶子，将随机生成的光团纳入其中。呼应了剧情中青年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收集气味的设定，同时收集到的阳光气味也用于后面雪地中剧情触发。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而收集阳光本身也是一种成就。过关后可在成就系统查看。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关卡有难度选择，增大挑战性。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4362DDB-F024-4AD6-B155-4888A7A5B001}"/>
              </a:ext>
            </a:extLst>
          </p:cNvPr>
          <p:cNvGrpSpPr/>
          <p:nvPr/>
        </p:nvGrpSpPr>
        <p:grpSpPr>
          <a:xfrm>
            <a:off x="6443974" y="1379708"/>
            <a:ext cx="1718313" cy="349269"/>
            <a:chOff x="6144116" y="1311895"/>
            <a:chExt cx="1655738" cy="336550"/>
          </a:xfrm>
        </p:grpSpPr>
        <p:sp>
          <p:nvSpPr>
            <p:cNvPr id="58" name="梯形 21">
              <a:extLst>
                <a:ext uri="{FF2B5EF4-FFF2-40B4-BE49-F238E27FC236}">
                  <a16:creationId xmlns:a16="http://schemas.microsoft.com/office/drawing/2014/main" id="{50EF21A5-F02E-439C-B191-DF0C359EBA24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9" name="文本框 2">
              <a:extLst>
                <a:ext uri="{FF2B5EF4-FFF2-40B4-BE49-F238E27FC236}">
                  <a16:creationId xmlns:a16="http://schemas.microsoft.com/office/drawing/2014/main" id="{09789D33-1FAC-4B41-9B89-790E196A7305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" dur="500"/>
                                        <p:tgtEl>
                                          <p:spTgt spid="3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1000"/>
                                        <p:tgtEl>
                                          <p:spTgt spid="3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4" grpId="0" bldLvl="0"/>
      <p:bldP spid="34845" grpId="0" bldLvl="0"/>
      <p:bldP spid="34846" grpId="0" bldLvl="0"/>
      <p:bldP spid="34847" grpId="0" bldLvl="0"/>
      <p:bldP spid="358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8" name="组合 68" hidden="1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6869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0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1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2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3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4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5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88" name="任意多边形 18"/>
          <p:cNvSpPr/>
          <p:nvPr/>
        </p:nvSpPr>
        <p:spPr>
          <a:xfrm>
            <a:off x="761867" y="4946230"/>
            <a:ext cx="1191124" cy="413759"/>
          </a:xfrm>
          <a:custGeom>
            <a:avLst/>
            <a:gdLst/>
            <a:ahLst/>
            <a:cxnLst>
              <a:cxn ang="0">
                <a:pos x="72947" y="891312"/>
              </a:cxn>
              <a:cxn ang="0">
                <a:pos x="649192" y="1119387"/>
              </a:cxn>
              <a:cxn ang="0">
                <a:pos x="10459" y="16818"/>
              </a:cxn>
              <a:cxn ang="0">
                <a:pos x="1550260" y="788617"/>
              </a:cxn>
              <a:cxn ang="0">
                <a:pos x="1538853" y="200580"/>
              </a:cxn>
              <a:cxn ang="0">
                <a:pos x="2109151" y="512974"/>
              </a:cxn>
              <a:cxn ang="0">
                <a:pos x="2257428" y="310837"/>
              </a:cxn>
              <a:cxn ang="0">
                <a:pos x="2451329" y="329213"/>
              </a:cxn>
            </a:cxnLst>
            <a:rect l="0" t="0" r="0" b="0"/>
            <a:pathLst>
              <a:path w="1364723" h="404384">
                <a:moveTo>
                  <a:pt x="40612" y="307999"/>
                </a:moveTo>
                <a:cubicBezTo>
                  <a:pt x="208887" y="369382"/>
                  <a:pt x="367221" y="437177"/>
                  <a:pt x="361423" y="386812"/>
                </a:cubicBezTo>
                <a:cubicBezTo>
                  <a:pt x="420424" y="329926"/>
                  <a:pt x="-57677" y="95770"/>
                  <a:pt x="5823" y="5812"/>
                </a:cubicBezTo>
                <a:cubicBezTo>
                  <a:pt x="82023" y="-38638"/>
                  <a:pt x="577323" y="183612"/>
                  <a:pt x="863073" y="272512"/>
                </a:cubicBezTo>
                <a:cubicBezTo>
                  <a:pt x="975256" y="284154"/>
                  <a:pt x="842171" y="117995"/>
                  <a:pt x="856723" y="69312"/>
                </a:cubicBezTo>
                <a:cubicBezTo>
                  <a:pt x="868893" y="-13767"/>
                  <a:pt x="1068390" y="129372"/>
                  <a:pt x="1174223" y="177262"/>
                </a:cubicBezTo>
                <a:cubicBezTo>
                  <a:pt x="1247777" y="197635"/>
                  <a:pt x="1229256" y="130695"/>
                  <a:pt x="1256773" y="107412"/>
                </a:cubicBezTo>
                <a:cubicBezTo>
                  <a:pt x="1297519" y="88098"/>
                  <a:pt x="1328740" y="111645"/>
                  <a:pt x="1364723" y="11376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289" name="组合 22" hidden="1"/>
          <p:cNvGrpSpPr/>
          <p:nvPr/>
        </p:nvGrpSpPr>
        <p:grpSpPr>
          <a:xfrm>
            <a:off x="3544888" y="2801938"/>
            <a:ext cx="2466975" cy="784225"/>
            <a:chOff x="1" y="0"/>
            <a:chExt cx="2467409" cy="784195"/>
          </a:xfrm>
        </p:grpSpPr>
        <p:sp>
          <p:nvSpPr>
            <p:cNvPr id="36878" name="TextBox 21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79" name="等腰三角形 20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2" name="组合 28" hidden="1"/>
          <p:cNvGrpSpPr/>
          <p:nvPr/>
        </p:nvGrpSpPr>
        <p:grpSpPr>
          <a:xfrm>
            <a:off x="6002338" y="2801938"/>
            <a:ext cx="2468562" cy="784225"/>
            <a:chOff x="1" y="0"/>
            <a:chExt cx="2467409" cy="784195"/>
          </a:xfrm>
        </p:grpSpPr>
        <p:sp>
          <p:nvSpPr>
            <p:cNvPr id="36881" name="TextBox 29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2" name="等腰三角形 30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5" name="组合 31" hidden="1"/>
          <p:cNvGrpSpPr/>
          <p:nvPr/>
        </p:nvGrpSpPr>
        <p:grpSpPr>
          <a:xfrm>
            <a:off x="3544888" y="3611563"/>
            <a:ext cx="2466975" cy="784225"/>
            <a:chOff x="1" y="0"/>
            <a:chExt cx="2467409" cy="784195"/>
          </a:xfrm>
        </p:grpSpPr>
        <p:sp>
          <p:nvSpPr>
            <p:cNvPr id="36884" name="TextBox 32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5" name="等腰三角形 33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8" name="组合 34" hidden="1"/>
          <p:cNvGrpSpPr/>
          <p:nvPr/>
        </p:nvGrpSpPr>
        <p:grpSpPr>
          <a:xfrm>
            <a:off x="6002338" y="3611563"/>
            <a:ext cx="2468562" cy="784225"/>
            <a:chOff x="1" y="0"/>
            <a:chExt cx="2467409" cy="784195"/>
          </a:xfrm>
        </p:grpSpPr>
        <p:sp>
          <p:nvSpPr>
            <p:cNvPr id="36887" name="TextBox 35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8" name="等腰三角形 36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sp>
        <p:nvSpPr>
          <p:cNvPr id="11301" name="TextBox 43" hidden="1"/>
          <p:cNvSpPr/>
          <p:nvPr/>
        </p:nvSpPr>
        <p:spPr>
          <a:xfrm>
            <a:off x="3665538" y="4676775"/>
            <a:ext cx="4867275" cy="552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字以内，将每页幻灯片动态演示时间长度尽量控制在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分钟以内。</a:t>
            </a:r>
            <a:endParaRPr lang="en-US" altLang="zh-CN" sz="10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02" name="组合 23"/>
          <p:cNvGrpSpPr/>
          <p:nvPr/>
        </p:nvGrpSpPr>
        <p:grpSpPr>
          <a:xfrm>
            <a:off x="1947808" y="3146255"/>
            <a:ext cx="1093097" cy="1925173"/>
            <a:chOff x="0" y="0"/>
            <a:chExt cx="1090612" cy="1921760"/>
          </a:xfrm>
        </p:grpSpPr>
        <p:sp>
          <p:nvSpPr>
            <p:cNvPr id="36891" name="任意多边形 24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2" name="任意多边形 25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3" name="任意多边形 26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任意多边形 27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5" name="任意多边形 37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任意多边形 38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7" name="任意多边形 39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905" name="文本框 8"/>
          <p:cNvSpPr txBox="1"/>
          <p:nvPr/>
        </p:nvSpPr>
        <p:spPr>
          <a:xfrm>
            <a:off x="3599975" y="2404411"/>
            <a:ext cx="4621212" cy="34220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成就的收集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种剧情成就，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种彩蛋成就，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种关卡成就，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种状态成就，每种成就有对应的徽章和信息。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剧情本身有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个分支结局，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个主线结局。玩家的每个选择都影响或是成就或是道具的收集，都有用户反馈。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剧情的反转。剧情的三个主线结局中，真实结局揭露了老人及主角的真实身份，以及主角的经历意义。</a:t>
            </a:r>
          </a:p>
        </p:txBody>
      </p:sp>
      <p:sp>
        <p:nvSpPr>
          <p:cNvPr id="43" name="矩形 19">
            <a:extLst>
              <a:ext uri="{FF2B5EF4-FFF2-40B4-BE49-F238E27FC236}">
                <a16:creationId xmlns:a16="http://schemas.microsoft.com/office/drawing/2014/main" id="{FD69ACB2-8420-4548-A839-8CCD22D90BA1}"/>
              </a:ext>
            </a:extLst>
          </p:cNvPr>
          <p:cNvSpPr/>
          <p:nvPr/>
        </p:nvSpPr>
        <p:spPr>
          <a:xfrm rot="1865145">
            <a:off x="485231" y="664371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任意多边形 67">
            <a:extLst>
              <a:ext uri="{FF2B5EF4-FFF2-40B4-BE49-F238E27FC236}">
                <a16:creationId xmlns:a16="http://schemas.microsoft.com/office/drawing/2014/main" id="{C62D4A0E-B9F0-4166-B687-0E3E468E0E67}"/>
              </a:ext>
            </a:extLst>
          </p:cNvPr>
          <p:cNvSpPr/>
          <p:nvPr/>
        </p:nvSpPr>
        <p:spPr>
          <a:xfrm rot="429592">
            <a:off x="50256" y="653258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5" name="组合 1">
            <a:extLst>
              <a:ext uri="{FF2B5EF4-FFF2-40B4-BE49-F238E27FC236}">
                <a16:creationId xmlns:a16="http://schemas.microsoft.com/office/drawing/2014/main" id="{CE3D1EF6-4F45-4478-925E-BA110D39A96E}"/>
              </a:ext>
            </a:extLst>
          </p:cNvPr>
          <p:cNvGrpSpPr/>
          <p:nvPr/>
        </p:nvGrpSpPr>
        <p:grpSpPr>
          <a:xfrm>
            <a:off x="899255" y="421483"/>
            <a:ext cx="8061639" cy="844550"/>
            <a:chOff x="1352" y="1620"/>
            <a:chExt cx="12695" cy="1330"/>
          </a:xfrm>
        </p:grpSpPr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CC969656-61A9-49F5-938D-A095D9F55F99}"/>
                </a:ext>
              </a:extLst>
            </p:cNvPr>
            <p:cNvSpPr/>
            <p:nvPr/>
          </p:nvSpPr>
          <p:spPr>
            <a:xfrm>
              <a:off x="1352" y="2019"/>
              <a:ext cx="47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剧情</a:t>
              </a:r>
              <a:endPara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0F12F6AC-ED24-428B-B1BD-B9BEF98E6DDE}"/>
                </a:ext>
              </a:extLst>
            </p:cNvPr>
            <p:cNvSpPr/>
            <p:nvPr/>
          </p:nvSpPr>
          <p:spPr>
            <a:xfrm>
              <a:off x="11080" y="1944"/>
              <a:ext cx="21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endParaRPr lang="zh-CN" altLang="zh-CN" dirty="0"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grpSp>
          <p:nvGrpSpPr>
            <p:cNvPr id="48" name="组合 68">
              <a:extLst>
                <a:ext uri="{FF2B5EF4-FFF2-40B4-BE49-F238E27FC236}">
                  <a16:creationId xmlns:a16="http://schemas.microsoft.com/office/drawing/2014/main" id="{6A2831A0-51FF-473F-9CF9-1B2C6472D903}"/>
                </a:ext>
              </a:extLst>
            </p:cNvPr>
            <p:cNvGrpSpPr/>
            <p:nvPr/>
          </p:nvGrpSpPr>
          <p:grpSpPr>
            <a:xfrm>
              <a:off x="13292" y="1620"/>
              <a:ext cx="755" cy="1330"/>
              <a:chOff x="0" y="0"/>
              <a:chExt cx="1090612" cy="1921760"/>
            </a:xfrm>
          </p:grpSpPr>
          <p:sp>
            <p:nvSpPr>
              <p:cNvPr id="49" name="任意多边形 69">
                <a:extLst>
                  <a:ext uri="{FF2B5EF4-FFF2-40B4-BE49-F238E27FC236}">
                    <a16:creationId xmlns:a16="http://schemas.microsoft.com/office/drawing/2014/main" id="{2ACEB8E6-80A9-4637-A72E-00F4BC3FAE58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任意多边形 70">
                <a:extLst>
                  <a:ext uri="{FF2B5EF4-FFF2-40B4-BE49-F238E27FC236}">
                    <a16:creationId xmlns:a16="http://schemas.microsoft.com/office/drawing/2014/main" id="{C24D963B-6CE9-4193-86F8-8B2517C7BFF4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任意多边形 71">
                <a:extLst>
                  <a:ext uri="{FF2B5EF4-FFF2-40B4-BE49-F238E27FC236}">
                    <a16:creationId xmlns:a16="http://schemas.microsoft.com/office/drawing/2014/main" id="{8954D16E-992E-4A93-87F3-4F55A3D1547C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任意多边形 72">
                <a:extLst>
                  <a:ext uri="{FF2B5EF4-FFF2-40B4-BE49-F238E27FC236}">
                    <a16:creationId xmlns:a16="http://schemas.microsoft.com/office/drawing/2014/main" id="{14DD8F55-1041-45A1-A550-2A8AA2266BC7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任意多边形 73">
                <a:extLst>
                  <a:ext uri="{FF2B5EF4-FFF2-40B4-BE49-F238E27FC236}">
                    <a16:creationId xmlns:a16="http://schemas.microsoft.com/office/drawing/2014/main" id="{39A5A60D-7283-4B85-9438-0A70264D553A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任意多边形 74">
                <a:extLst>
                  <a:ext uri="{FF2B5EF4-FFF2-40B4-BE49-F238E27FC236}">
                    <a16:creationId xmlns:a16="http://schemas.microsoft.com/office/drawing/2014/main" id="{9DCA415B-09C1-4CEF-A1B5-20470A7F42BF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任意多边形 75">
                <a:extLst>
                  <a:ext uri="{FF2B5EF4-FFF2-40B4-BE49-F238E27FC236}">
                    <a16:creationId xmlns:a16="http://schemas.microsoft.com/office/drawing/2014/main" id="{CA0206BC-0DA3-4FE3-BF66-12536DE651DF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E6527AF-4934-4A8F-837F-C610A1F64740}"/>
              </a:ext>
            </a:extLst>
          </p:cNvPr>
          <p:cNvGrpSpPr/>
          <p:nvPr/>
        </p:nvGrpSpPr>
        <p:grpSpPr>
          <a:xfrm>
            <a:off x="6443974" y="1379708"/>
            <a:ext cx="1718313" cy="349269"/>
            <a:chOff x="6144116" y="1311895"/>
            <a:chExt cx="1655738" cy="336550"/>
          </a:xfrm>
        </p:grpSpPr>
        <p:sp>
          <p:nvSpPr>
            <p:cNvPr id="57" name="梯形 21">
              <a:extLst>
                <a:ext uri="{FF2B5EF4-FFF2-40B4-BE49-F238E27FC236}">
                  <a16:creationId xmlns:a16="http://schemas.microsoft.com/office/drawing/2014/main" id="{D42BE583-1CE2-4093-9CBB-53539527439B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8" name="文本框 2">
              <a:extLst>
                <a:ext uri="{FF2B5EF4-FFF2-40B4-BE49-F238E27FC236}">
                  <a16:creationId xmlns:a16="http://schemas.microsoft.com/office/drawing/2014/main" id="{BB7F8B1B-BBF8-4BB2-B732-E07D34F7D9CB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1" grpId="0" bldLvl="0"/>
      <p:bldP spid="369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六边形 1" hidden="1"/>
          <p:cNvSpPr/>
          <p:nvPr/>
        </p:nvSpPr>
        <p:spPr>
          <a:xfrm>
            <a:off x="250825" y="1052513"/>
            <a:ext cx="361950" cy="312737"/>
          </a:xfrm>
          <a:prstGeom prst="hexagon">
            <a:avLst>
              <a:gd name="adj" fmla="val 24942"/>
              <a:gd name="vf" fmla="val 115470"/>
            </a:avLst>
          </a:prstGeom>
          <a:solidFill>
            <a:schemeClr val="bg1">
              <a:alpha val="50194"/>
            </a:schemeClr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1" name="六边形 2" hidden="1"/>
          <p:cNvSpPr/>
          <p:nvPr/>
        </p:nvSpPr>
        <p:spPr>
          <a:xfrm>
            <a:off x="522288" y="1220788"/>
            <a:ext cx="180975" cy="155575"/>
          </a:xfrm>
          <a:prstGeom prst="hexagon">
            <a:avLst>
              <a:gd name="adj" fmla="val 25069"/>
              <a:gd name="vf" fmla="val 115470"/>
            </a:avLst>
          </a:prstGeom>
          <a:solidFill>
            <a:srgbClr val="FFC000">
              <a:alpha val="50194"/>
            </a:srgbClr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2" name="矩形 3" hidden="1"/>
          <p:cNvSpPr/>
          <p:nvPr/>
        </p:nvSpPr>
        <p:spPr>
          <a:xfrm>
            <a:off x="693738" y="1149350"/>
            <a:ext cx="284162" cy="1063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请在此处添加标题</a:t>
            </a:r>
            <a:endParaRPr lang="zh-CN" altLang="en-US" sz="100" dirty="0">
              <a:solidFill>
                <a:srgbClr val="000000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4" name="矩形 32" hidden="1"/>
          <p:cNvSpPr/>
          <p:nvPr/>
        </p:nvSpPr>
        <p:spPr>
          <a:xfrm>
            <a:off x="1263650" y="4941888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5" name="文本框 33" hidden="1"/>
          <p:cNvSpPr txBox="1"/>
          <p:nvPr/>
        </p:nvSpPr>
        <p:spPr>
          <a:xfrm>
            <a:off x="1239838" y="4621213"/>
            <a:ext cx="1552575" cy="254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36" name="矩形 34" hidden="1"/>
          <p:cNvSpPr/>
          <p:nvPr/>
        </p:nvSpPr>
        <p:spPr>
          <a:xfrm>
            <a:off x="1228725" y="3473450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7" name="文本框 35" hidden="1"/>
          <p:cNvSpPr txBox="1"/>
          <p:nvPr/>
        </p:nvSpPr>
        <p:spPr>
          <a:xfrm>
            <a:off x="1204913" y="3152775"/>
            <a:ext cx="1552575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38" name="矩形 36" hidden="1"/>
          <p:cNvSpPr/>
          <p:nvPr/>
        </p:nvSpPr>
        <p:spPr>
          <a:xfrm>
            <a:off x="3724275" y="1795463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9" name="文本框 37" hidden="1"/>
          <p:cNvSpPr txBox="1"/>
          <p:nvPr/>
        </p:nvSpPr>
        <p:spPr>
          <a:xfrm>
            <a:off x="3702050" y="1474788"/>
            <a:ext cx="1550988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40" name="矩形 38" hidden="1"/>
          <p:cNvSpPr/>
          <p:nvPr/>
        </p:nvSpPr>
        <p:spPr>
          <a:xfrm>
            <a:off x="6456363" y="4941888"/>
            <a:ext cx="1790700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41" name="文本框 39" hidden="1"/>
          <p:cNvSpPr txBox="1"/>
          <p:nvPr/>
        </p:nvSpPr>
        <p:spPr>
          <a:xfrm>
            <a:off x="6434138" y="4621213"/>
            <a:ext cx="1550988" cy="254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42" name="矩形 40" hidden="1"/>
          <p:cNvSpPr/>
          <p:nvPr/>
        </p:nvSpPr>
        <p:spPr>
          <a:xfrm>
            <a:off x="6421438" y="3473450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43" name="文本框 41" hidden="1"/>
          <p:cNvSpPr txBox="1"/>
          <p:nvPr/>
        </p:nvSpPr>
        <p:spPr>
          <a:xfrm>
            <a:off x="6399213" y="3152775"/>
            <a:ext cx="1550988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9231" name="文本框 2"/>
          <p:cNvSpPr txBox="1"/>
          <p:nvPr/>
        </p:nvSpPr>
        <p:spPr>
          <a:xfrm>
            <a:off x="5003994" y="5388182"/>
            <a:ext cx="29591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地图界面</a:t>
            </a:r>
          </a:p>
        </p:txBody>
      </p:sp>
      <p:sp>
        <p:nvSpPr>
          <p:cNvPr id="9232" name="文本框 3"/>
          <p:cNvSpPr txBox="1"/>
          <p:nvPr/>
        </p:nvSpPr>
        <p:spPr>
          <a:xfrm>
            <a:off x="1831822" y="3306123"/>
            <a:ext cx="296068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初始界面</a:t>
            </a:r>
          </a:p>
        </p:txBody>
      </p:sp>
      <p:sp>
        <p:nvSpPr>
          <p:cNvPr id="9233" name="文本框 4"/>
          <p:cNvSpPr txBox="1"/>
          <p:nvPr/>
        </p:nvSpPr>
        <p:spPr>
          <a:xfrm>
            <a:off x="5814139" y="4032501"/>
            <a:ext cx="29591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关卡界面</a:t>
            </a:r>
          </a:p>
        </p:txBody>
      </p:sp>
      <p:sp>
        <p:nvSpPr>
          <p:cNvPr id="9235" name="文本框 1"/>
          <p:cNvSpPr txBox="1"/>
          <p:nvPr/>
        </p:nvSpPr>
        <p:spPr>
          <a:xfrm>
            <a:off x="3902231" y="2492778"/>
            <a:ext cx="160867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背包系统</a:t>
            </a:r>
          </a:p>
        </p:txBody>
      </p:sp>
      <p:sp>
        <p:nvSpPr>
          <p:cNvPr id="9236" name="文本框 5"/>
          <p:cNvSpPr txBox="1"/>
          <p:nvPr/>
        </p:nvSpPr>
        <p:spPr>
          <a:xfrm>
            <a:off x="2124034" y="5084705"/>
            <a:ext cx="29591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成就界面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EE1E71-AC81-4A17-A142-720E75EA6CFA}"/>
              </a:ext>
            </a:extLst>
          </p:cNvPr>
          <p:cNvGrpSpPr/>
          <p:nvPr/>
        </p:nvGrpSpPr>
        <p:grpSpPr>
          <a:xfrm rot="812544">
            <a:off x="3443007" y="3191497"/>
            <a:ext cx="2257986" cy="2167547"/>
            <a:chOff x="3119951" y="3191497"/>
            <a:chExt cx="2257986" cy="2167547"/>
          </a:xfrm>
        </p:grpSpPr>
        <p:pic>
          <p:nvPicPr>
            <p:cNvPr id="9234" name="组合 4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788005">
              <a:off x="3119951" y="3191497"/>
              <a:ext cx="2257986" cy="21675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38F107E-5B6E-4616-B865-42ACAB15852F}"/>
                </a:ext>
              </a:extLst>
            </p:cNvPr>
            <p:cNvSpPr/>
            <p:nvPr/>
          </p:nvSpPr>
          <p:spPr bwMode="auto">
            <a:xfrm>
              <a:off x="4068007" y="4076991"/>
              <a:ext cx="359995" cy="359995"/>
            </a:xfrm>
            <a:prstGeom prst="rect">
              <a:avLst/>
            </a:prstGeom>
            <a:solidFill>
              <a:srgbClr val="6A3A3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1BD21AE-1C46-4854-809C-878599E6B183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79" name="TextBox 3">
              <a:extLst>
                <a:ext uri="{FF2B5EF4-FFF2-40B4-BE49-F238E27FC236}">
                  <a16:creationId xmlns:a16="http://schemas.microsoft.com/office/drawing/2014/main" id="{05E925D1-E05A-4769-8838-1825460A309F}"/>
                </a:ext>
              </a:extLst>
            </p:cNvPr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过渡界面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矩形 19">
              <a:extLst>
                <a:ext uri="{FF2B5EF4-FFF2-40B4-BE49-F238E27FC236}">
                  <a16:creationId xmlns:a16="http://schemas.microsoft.com/office/drawing/2014/main" id="{B47A7A8C-B541-4720-8661-6208D370B49E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1" name="任意多边形 67">
              <a:extLst>
                <a:ext uri="{FF2B5EF4-FFF2-40B4-BE49-F238E27FC236}">
                  <a16:creationId xmlns:a16="http://schemas.microsoft.com/office/drawing/2014/main" id="{B42B1B6E-720D-4348-A7A5-3E5CF96A1ED3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2" name="组合 68">
              <a:extLst>
                <a:ext uri="{FF2B5EF4-FFF2-40B4-BE49-F238E27FC236}">
                  <a16:creationId xmlns:a16="http://schemas.microsoft.com/office/drawing/2014/main" id="{A8D27970-96BA-40C1-B6B4-3B19148DF0BB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86" name="任意多边形 69">
                <a:extLst>
                  <a:ext uri="{FF2B5EF4-FFF2-40B4-BE49-F238E27FC236}">
                    <a16:creationId xmlns:a16="http://schemas.microsoft.com/office/drawing/2014/main" id="{02BE3D1C-F2BB-44E8-99F6-7CDA37F11B41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任意多边形 70">
                <a:extLst>
                  <a:ext uri="{FF2B5EF4-FFF2-40B4-BE49-F238E27FC236}">
                    <a16:creationId xmlns:a16="http://schemas.microsoft.com/office/drawing/2014/main" id="{A23564DA-171C-4F51-B46C-0F303EEFBE9F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任意多边形 71">
                <a:extLst>
                  <a:ext uri="{FF2B5EF4-FFF2-40B4-BE49-F238E27FC236}">
                    <a16:creationId xmlns:a16="http://schemas.microsoft.com/office/drawing/2014/main" id="{15C8F1D3-FFC1-4D7F-81FF-427AB65E9173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任意多边形 72">
                <a:extLst>
                  <a:ext uri="{FF2B5EF4-FFF2-40B4-BE49-F238E27FC236}">
                    <a16:creationId xmlns:a16="http://schemas.microsoft.com/office/drawing/2014/main" id="{BBC97972-FFC4-4255-B073-D242789C1232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任意多边形 73">
                <a:extLst>
                  <a:ext uri="{FF2B5EF4-FFF2-40B4-BE49-F238E27FC236}">
                    <a16:creationId xmlns:a16="http://schemas.microsoft.com/office/drawing/2014/main" id="{950E08C7-756D-4D4C-B8C5-69759CB4A524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任意多边形 74">
                <a:extLst>
                  <a:ext uri="{FF2B5EF4-FFF2-40B4-BE49-F238E27FC236}">
                    <a16:creationId xmlns:a16="http://schemas.microsoft.com/office/drawing/2014/main" id="{8505EEE9-FEF6-49D6-BD5D-84D8A8BC197D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任意多边形 75">
                <a:extLst>
                  <a:ext uri="{FF2B5EF4-FFF2-40B4-BE49-F238E27FC236}">
                    <a16:creationId xmlns:a16="http://schemas.microsoft.com/office/drawing/2014/main" id="{25A2B1BF-FF8C-4D6E-80E6-619093CAB247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925B5E7-C3EA-4B1A-B679-DEF3CD72E180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84" name="梯形 21">
                <a:extLst>
                  <a:ext uri="{FF2B5EF4-FFF2-40B4-BE49-F238E27FC236}">
                    <a16:creationId xmlns:a16="http://schemas.microsoft.com/office/drawing/2014/main" id="{359D4A50-69A6-4A2A-91CD-78BD63713CD0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85" name="文本框 2">
                <a:extLst>
                  <a:ext uri="{FF2B5EF4-FFF2-40B4-BE49-F238E27FC236}">
                    <a16:creationId xmlns:a16="http://schemas.microsoft.com/office/drawing/2014/main" id="{C1CB3E76-5EE3-470F-B329-94853BEB124A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ldLvl="0" animBg="1"/>
      <p:bldP spid="22531" grpId="0" bldLvl="0" animBg="1"/>
      <p:bldP spid="22532" grpId="0"/>
      <p:bldP spid="22534" grpId="0"/>
      <p:bldP spid="22535" grpId="0"/>
      <p:bldP spid="22536" grpId="0"/>
      <p:bldP spid="22537" grpId="0"/>
      <p:bldP spid="22538" grpId="0"/>
      <p:bldP spid="22539" grpId="0"/>
      <p:bldP spid="22540" grpId="0"/>
      <p:bldP spid="22541" grpId="0"/>
      <p:bldP spid="22542" grpId="0"/>
      <p:bldP spid="22543" grpId="0"/>
      <p:bldP spid="9232" grpId="0"/>
      <p:bldP spid="9233" grpId="0"/>
      <p:bldP spid="9235" grpId="0"/>
      <p:bldP spid="92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地图界面</a:t>
            </a:r>
          </a:p>
        </p:txBody>
      </p:sp>
      <p:pic>
        <p:nvPicPr>
          <p:cNvPr id="2" name="图片 1" descr="map_initi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46" y="1917021"/>
            <a:ext cx="5084763" cy="381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任意多边形 44">
            <a:extLst>
              <a:ext uri="{FF2B5EF4-FFF2-40B4-BE49-F238E27FC236}">
                <a16:creationId xmlns:a16="http://schemas.microsoft.com/office/drawing/2014/main" id="{AB09D0F7-A073-4333-9866-364768290357}"/>
              </a:ext>
            </a:extLst>
          </p:cNvPr>
          <p:cNvSpPr/>
          <p:nvPr/>
        </p:nvSpPr>
        <p:spPr>
          <a:xfrm rot="429592">
            <a:off x="2142888" y="5862532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52">
            <a:extLst>
              <a:ext uri="{FF2B5EF4-FFF2-40B4-BE49-F238E27FC236}">
                <a16:creationId xmlns:a16="http://schemas.microsoft.com/office/drawing/2014/main" id="{F9022B03-CC77-4B8E-B193-AD80A666412B}"/>
              </a:ext>
            </a:extLst>
          </p:cNvPr>
          <p:cNvGrpSpPr/>
          <p:nvPr/>
        </p:nvGrpSpPr>
        <p:grpSpPr>
          <a:xfrm>
            <a:off x="6670438" y="4235345"/>
            <a:ext cx="1131887" cy="1995487"/>
            <a:chOff x="0" y="0"/>
            <a:chExt cx="1090612" cy="1921760"/>
          </a:xfrm>
        </p:grpSpPr>
        <p:sp>
          <p:nvSpPr>
            <p:cNvPr id="20" name="任意多边形 59">
              <a:extLst>
                <a:ext uri="{FF2B5EF4-FFF2-40B4-BE49-F238E27FC236}">
                  <a16:creationId xmlns:a16="http://schemas.microsoft.com/office/drawing/2014/main" id="{DA185DBC-4508-4391-B5AD-DF4D3C903B33}"/>
                </a:ext>
              </a:extLst>
            </p:cNvPr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任意多边形 60">
              <a:extLst>
                <a:ext uri="{FF2B5EF4-FFF2-40B4-BE49-F238E27FC236}">
                  <a16:creationId xmlns:a16="http://schemas.microsoft.com/office/drawing/2014/main" id="{05815ADC-CBDB-49FF-8AE7-20C9029DC9B2}"/>
                </a:ext>
              </a:extLst>
            </p:cNvPr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任意多边形 61">
              <a:extLst>
                <a:ext uri="{FF2B5EF4-FFF2-40B4-BE49-F238E27FC236}">
                  <a16:creationId xmlns:a16="http://schemas.microsoft.com/office/drawing/2014/main" id="{BF63B4F3-F4A3-4457-BB9E-9A2AECBC1E4E}"/>
                </a:ext>
              </a:extLst>
            </p:cNvPr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任意多边形 62">
              <a:extLst>
                <a:ext uri="{FF2B5EF4-FFF2-40B4-BE49-F238E27FC236}">
                  <a16:creationId xmlns:a16="http://schemas.microsoft.com/office/drawing/2014/main" id="{A51714DA-8D7B-44D9-A8F0-7F1E64F3A1AF}"/>
                </a:ext>
              </a:extLst>
            </p:cNvPr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任意多边形 63">
              <a:extLst>
                <a:ext uri="{FF2B5EF4-FFF2-40B4-BE49-F238E27FC236}">
                  <a16:creationId xmlns:a16="http://schemas.microsoft.com/office/drawing/2014/main" id="{98A3B828-8EBC-488D-92DC-62ACBE3BE843}"/>
                </a:ext>
              </a:extLst>
            </p:cNvPr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任意多边形 64">
              <a:extLst>
                <a:ext uri="{FF2B5EF4-FFF2-40B4-BE49-F238E27FC236}">
                  <a16:creationId xmlns:a16="http://schemas.microsoft.com/office/drawing/2014/main" id="{3BEDA8FC-ADB1-481D-8DB3-0702EE933488}"/>
                </a:ext>
              </a:extLst>
            </p:cNvPr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任意多边形 65">
              <a:extLst>
                <a:ext uri="{FF2B5EF4-FFF2-40B4-BE49-F238E27FC236}">
                  <a16:creationId xmlns:a16="http://schemas.microsoft.com/office/drawing/2014/main" id="{08DC6118-EC63-41F5-9EE5-6FFD0F9C228B}"/>
                </a:ext>
              </a:extLst>
            </p:cNvPr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6442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31 C -0.48889 -0.02801 -0.48229 -0.02291 -0.47483 -0.01389 C -0.47431 -0.01319 -0.46597 -0.01018 -0.46528 -0.00995 C -0.45851 -0.00648 -0.4526 -0.00092 -0.44618 0.00301 C -0.43924 0.00764 -0.43073 0.0081 -0.42361 0.00926 C -0.40694 0.01551 -0.39184 0.01273 -0.37483 0.01135 C -0.3651 0.00556 -0.37899 0.01366 -0.36528 0.00718 C -0.36285 0.00579 -0.35816 0.00301 -0.35816 0.00348 C -0.34879 -0.00833 -0.33924 -0.02106 -0.3283 -0.02662 C -0.32396 -0.03171 -0.31267 -0.04004 -0.30694 -0.04352 C -0.29583 -0.05764 -0.3026 -0.05185 -0.29497 -0.05602 C -0.29254 -0.0574 -0.29028 -0.05879 -0.28785 -0.06041 C -0.28663 -0.06111 -0.28438 -0.0625 -0.28438 -0.06227 C -0.27188 -0.06134 -0.2658 -0.06296 -0.25573 -0.05833 C -0.24705 -0.05416 -0.23924 -0.04652 -0.23073 -0.04352 C -0.22517 -0.03727 -0.21806 -0.03588 -0.21163 -0.0331 C -0.20642 -0.02662 -0.20226 -0.02315 -0.19618 -0.02037 C -0.19132 -0.01365 -0.18906 -0.01203 -0.18316 -0.00995 C -0.17569 -0.00092 -0.16129 0.00162 -0.15208 0.00718 C -0.1474 0.00648 -0.14236 0.00741 -0.13785 0.00486 C -0.13663 0.0044 -0.13663 0.00093 -0.13663 -0.00115 C -0.13663 -0.01504 -0.13872 -0.02523 -0.14497 -0.0331 C -0.14792 -0.04097 -0.15052 -0.03958 -0.1533 -0.04768 C -0.14097 -0.05555 -0.14635 -0.05301 -0.11997 -0.04768 C -0.11719 -0.04722 -0.11528 -0.04213 -0.11285 -0.03958 C -0.1092 -0.03518 -0.10208 -0.02685 -0.09861 -0.02477 C -0.08524 -0.01666 -0.0717 -0.0074 -0.05816 -0.00115 C -0.05295 0.00093 -0.04774 0.00209 -0.04271 0.00486 C -0.03385 0.00301 -0.0342 0.00093 -0.02708 -0.00347 C -0.01927 -0.01319 -0.02274 -0.01088 -0.00573 -0.00555 C -0.00313 -0.00463 0.00139 0.00093 0.00139 0.00116 " pathEditMode="relative" rAng="0" ptsTypes="AAAAAAAAAAAAAAAAAAAAAAAAAAAAAAA">
                                      <p:cBhvr>
                                        <p:cTn id="20" dur="2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8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3" dur="1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成就界面</a:t>
            </a:r>
          </a:p>
        </p:txBody>
      </p:sp>
      <p:pic>
        <p:nvPicPr>
          <p:cNvPr id="27" name="图片 1" descr="achieve_example">
            <a:extLst>
              <a:ext uri="{FF2B5EF4-FFF2-40B4-BE49-F238E27FC236}">
                <a16:creationId xmlns:a16="http://schemas.microsoft.com/office/drawing/2014/main" id="{ACAF6763-A791-476F-A07D-47D58D51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35" y="1917022"/>
            <a:ext cx="5087425" cy="3816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34500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1460</Words>
  <Application>Microsoft Office PowerPoint</Application>
  <PresentationFormat>全屏显示(4:3)</PresentationFormat>
  <Paragraphs>304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  <vt:variant>
        <vt:lpstr>自定义放映</vt:lpstr>
      </vt:variant>
      <vt:variant>
        <vt:i4>16</vt:i4>
      </vt:variant>
    </vt:vector>
  </HeadingPairs>
  <TitlesOfParts>
    <vt:vector size="63" baseType="lpstr">
      <vt:lpstr>Open Sans</vt:lpstr>
      <vt:lpstr>华文行楷</vt:lpstr>
      <vt:lpstr>华文中宋</vt:lpstr>
      <vt:lpstr>宋体</vt:lpstr>
      <vt:lpstr>微软雅黑</vt:lpstr>
      <vt:lpstr>幼圆</vt:lpstr>
      <vt:lpstr>Arial</vt:lpstr>
      <vt:lpstr>Bell MT</vt:lpstr>
      <vt:lpstr>Calibri</vt:lpstr>
      <vt:lpstr>Ink Free</vt:lpstr>
      <vt:lpstr>Tw Cen MT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  <vt:lpstr>森林静</vt:lpstr>
      <vt:lpstr>雪地静</vt:lpstr>
      <vt:lpstr>机械静</vt:lpstr>
      <vt:lpstr>雪地动</vt:lpstr>
      <vt:lpstr>森林动</vt:lpstr>
      <vt:lpstr>沙漠动</vt:lpstr>
      <vt:lpstr>机械动</vt:lpstr>
      <vt:lpstr>初始界面</vt:lpstr>
      <vt:lpstr>地图界面</vt:lpstr>
      <vt:lpstr>背包系统</vt:lpstr>
      <vt:lpstr>成就界面</vt:lpstr>
      <vt:lpstr>关卡界面</vt:lpstr>
      <vt:lpstr>探索</vt:lpstr>
      <vt:lpstr>关卡</vt:lpstr>
      <vt:lpstr>剧情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 </cp:lastModifiedBy>
  <cp:revision>134</cp:revision>
  <dcterms:created xsi:type="dcterms:W3CDTF">2014-12-16T06:14:00Z</dcterms:created>
  <dcterms:modified xsi:type="dcterms:W3CDTF">2018-07-12T08:37:33Z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